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9" r:id="rId1"/>
  </p:sldMasterIdLst>
  <p:notesMasterIdLst>
    <p:notesMasterId r:id="rId3"/>
  </p:notesMasterIdLst>
  <p:sldIdLst>
    <p:sldId id="256" r:id="rId2"/>
  </p:sldIdLst>
  <p:sldSz cx="43891200" cy="32918400"/>
  <p:notesSz cx="9296400" cy="147828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1088">
          <p15:clr>
            <a:srgbClr val="000000"/>
          </p15:clr>
        </p15:guide>
        <p15:guide id="2" pos="13440">
          <p15:clr>
            <a:srgbClr val="000000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656">
          <p15:clr>
            <a:srgbClr val="000000"/>
          </p15:clr>
        </p15:guide>
        <p15:guide id="2" pos="2927">
          <p15:clr>
            <a:srgbClr val="000000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40ECAA7-F87D-4FA9-82C0-876A09C25AB5}">
  <a:tblStyle styleId="{F40ECAA7-F87D-4FA9-82C0-876A09C25AB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63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63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63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63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63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63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D9E2F3"/>
          </a:solidFill>
        </a:fill>
      </a:tcStyle>
    </a:wholeTbl>
    <a:band1H>
      <a:tcTxStyle/>
      <a:tcStyle>
        <a:tcBdr/>
        <a:fill>
          <a:solidFill>
            <a:srgbClr val="B4C6E7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B4C6E7"/>
          </a:solidFill>
        </a:fill>
      </a:tcStyle>
    </a:band1V>
    <a:band2V>
      <a:tcTxStyle/>
      <a:tcStyle>
        <a:tcBdr/>
      </a:tcStyle>
    </a:band2V>
    <a:lastCol>
      <a:tcTxStyle b="on">
        <a:srgbClr val="FFFFFF"/>
      </a:tcTxStyle>
      <a:tcStyle>
        <a:tcBdr>
          <a:right>
            <a:ln w="63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63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63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V>
            <a:ln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4472C4"/>
          </a:solidFill>
        </a:fill>
      </a:tcStyle>
    </a:lastCol>
    <a:firstCol>
      <a:tcTxStyle b="on">
        <a:srgbClr val="FFFFFF"/>
      </a:tcTxStyle>
      <a:tcStyle>
        <a:tcBdr>
          <a:left>
            <a:ln w="63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top>
            <a:ln w="63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63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V>
            <a:ln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4472C4"/>
          </a:solidFill>
        </a:fill>
      </a:tcStyle>
    </a:firstCol>
    <a:lastRow>
      <a:tcTxStyle b="on">
        <a:srgbClr val="FFFFFF"/>
      </a:tcTxStyle>
      <a:tcStyle>
        <a:tcBdr>
          <a:left>
            <a:ln w="63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63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bottom>
            <a:ln w="63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4472C4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>
        <a:srgbClr val="FFFFFF"/>
      </a:tcTxStyle>
      <a:tcStyle>
        <a:tcBdr>
          <a:left>
            <a:ln w="63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63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63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insideH>
            <a:ln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4472C4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7" d="100"/>
          <a:sy n="17" d="100"/>
        </p:scale>
        <p:origin x="1450" y="48"/>
      </p:cViewPr>
      <p:guideLst>
        <p:guide orient="horz" pos="11088"/>
        <p:guide pos="134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4656"/>
        <p:guide pos="292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4008437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0450" tIns="65225" rIns="130450" bIns="652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273675" y="0"/>
            <a:ext cx="4008437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0450" tIns="65225" rIns="130450" bIns="652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03287" y="1096962"/>
            <a:ext cx="7475537" cy="56070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1265237" y="7072312"/>
            <a:ext cx="6750050" cy="6581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0450" tIns="65225" rIns="130450" bIns="65225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14019213"/>
            <a:ext cx="4008437" cy="731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0450" tIns="65225" rIns="130450" bIns="65225" anchor="b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273675" y="14019213"/>
            <a:ext cx="4008437" cy="731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0450" tIns="65225" rIns="130450" bIns="652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Times New Roman"/>
              <a:buNone/>
            </a:pPr>
            <a:fld id="{00000000-1234-1234-1234-123412341234}" type="slidenum">
              <a:rPr lang="en-US" sz="17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/>
        </p:nvSpPr>
        <p:spPr>
          <a:xfrm>
            <a:off x="5273675" y="14019213"/>
            <a:ext cx="4008437" cy="731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0450" tIns="65225" rIns="130450" bIns="652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Times New Roman"/>
              <a:buNone/>
            </a:pPr>
            <a:fld id="{00000000-1234-1234-1234-123412341234}" type="slidenum">
              <a:rPr lang="en-US" sz="17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fld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1096963"/>
            <a:ext cx="7475537" cy="56070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1265237" y="7072312"/>
            <a:ext cx="6750050" cy="6581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0450" tIns="65225" rIns="130450" bIns="652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40637" y="-40644"/>
            <a:ext cx="44022317" cy="32999688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26859" y="11541763"/>
            <a:ext cx="27968251" cy="7902250"/>
          </a:xfrm>
        </p:spPr>
        <p:txBody>
          <a:bodyPr anchor="b">
            <a:noAutofit/>
          </a:bodyPr>
          <a:lstStyle>
            <a:lvl1pPr algn="r">
              <a:defRPr sz="2592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26859" y="19444006"/>
            <a:ext cx="27968251" cy="5265115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562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6080" y="2926080"/>
            <a:ext cx="30469027" cy="16337280"/>
          </a:xfrm>
        </p:spPr>
        <p:txBody>
          <a:bodyPr anchor="ctr">
            <a:normAutofit/>
          </a:bodyPr>
          <a:lstStyle>
            <a:lvl1pPr algn="l">
              <a:defRPr sz="2112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6080" y="21457920"/>
            <a:ext cx="30469027" cy="7540618"/>
          </a:xfrm>
        </p:spPr>
        <p:txBody>
          <a:bodyPr anchor="ctr">
            <a:normAutofit/>
          </a:bodyPr>
          <a:lstStyle>
            <a:lvl1pPr marL="0" indent="0" algn="l">
              <a:buNone/>
              <a:defRPr sz="864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9456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688461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9448" y="2926080"/>
            <a:ext cx="29146474" cy="14508480"/>
          </a:xfrm>
        </p:spPr>
        <p:txBody>
          <a:bodyPr anchor="ctr">
            <a:normAutofit/>
          </a:bodyPr>
          <a:lstStyle>
            <a:lvl1pPr algn="l">
              <a:defRPr sz="2112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285155" y="17434560"/>
            <a:ext cx="26015059" cy="18288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768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94560" indent="0">
              <a:buFontTx/>
              <a:buNone/>
              <a:defRPr/>
            </a:lvl2pPr>
            <a:lvl3pPr marL="4389120" indent="0">
              <a:buFontTx/>
              <a:buNone/>
              <a:defRPr/>
            </a:lvl3pPr>
            <a:lvl4pPr marL="6583680" indent="0">
              <a:buFontTx/>
              <a:buNone/>
              <a:defRPr/>
            </a:lvl4pPr>
            <a:lvl5pPr marL="877824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6073" y="21457920"/>
            <a:ext cx="30469032" cy="7540618"/>
          </a:xfrm>
        </p:spPr>
        <p:txBody>
          <a:bodyPr anchor="ctr">
            <a:normAutofit/>
          </a:bodyPr>
          <a:lstStyle>
            <a:lvl1pPr marL="0" indent="0" algn="l">
              <a:buNone/>
              <a:defRPr sz="864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9456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317015" y="3793814"/>
            <a:ext cx="2195131" cy="2806925"/>
          </a:xfrm>
          <a:prstGeom prst="rect">
            <a:avLst/>
          </a:prstGeom>
        </p:spPr>
        <p:txBody>
          <a:bodyPr vert="horz" lIns="438912" tIns="219456" rIns="438912" bIns="219456" rtlCol="0" anchor="ctr">
            <a:noAutofit/>
          </a:bodyPr>
          <a:lstStyle/>
          <a:p>
            <a:pPr lvl="0"/>
            <a:r>
              <a:rPr lang="en-US" sz="384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2388958" y="13855469"/>
            <a:ext cx="2195131" cy="2806925"/>
          </a:xfrm>
          <a:prstGeom prst="rect">
            <a:avLst/>
          </a:prstGeom>
        </p:spPr>
        <p:txBody>
          <a:bodyPr vert="horz" lIns="438912" tIns="219456" rIns="438912" bIns="219456" rtlCol="0" anchor="ctr">
            <a:noAutofit/>
          </a:bodyPr>
          <a:lstStyle/>
          <a:p>
            <a:pPr lvl="0"/>
            <a:r>
              <a:rPr lang="en-US" sz="384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42878477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6073" y="9273542"/>
            <a:ext cx="30469032" cy="12458208"/>
          </a:xfrm>
        </p:spPr>
        <p:txBody>
          <a:bodyPr anchor="b">
            <a:normAutofit/>
          </a:bodyPr>
          <a:lstStyle>
            <a:lvl1pPr algn="l">
              <a:defRPr sz="2112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6073" y="21731751"/>
            <a:ext cx="30469032" cy="7266787"/>
          </a:xfrm>
        </p:spPr>
        <p:txBody>
          <a:bodyPr anchor="t">
            <a:normAutofit/>
          </a:bodyPr>
          <a:lstStyle>
            <a:lvl1pPr marL="0" indent="0" algn="l">
              <a:buNone/>
              <a:defRPr sz="864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9456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1522335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9448" y="2926080"/>
            <a:ext cx="29146474" cy="14508480"/>
          </a:xfrm>
        </p:spPr>
        <p:txBody>
          <a:bodyPr anchor="ctr">
            <a:normAutofit/>
          </a:bodyPr>
          <a:lstStyle>
            <a:lvl1pPr algn="l">
              <a:defRPr sz="2112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926066" y="19263360"/>
            <a:ext cx="30469037" cy="246839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52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94560" indent="0">
              <a:buFontTx/>
              <a:buNone/>
              <a:defRPr/>
            </a:lvl2pPr>
            <a:lvl3pPr marL="4389120" indent="0">
              <a:buFontTx/>
              <a:buNone/>
              <a:defRPr/>
            </a:lvl3pPr>
            <a:lvl4pPr marL="6583680" indent="0">
              <a:buFontTx/>
              <a:buNone/>
              <a:defRPr/>
            </a:lvl4pPr>
            <a:lvl5pPr marL="877824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6073" y="21731751"/>
            <a:ext cx="30469032" cy="7266787"/>
          </a:xfrm>
        </p:spPr>
        <p:txBody>
          <a:bodyPr anchor="t">
            <a:normAutofit/>
          </a:bodyPr>
          <a:lstStyle>
            <a:lvl1pPr marL="0" indent="0" algn="l">
              <a:buNone/>
              <a:defRPr sz="864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9456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317015" y="3793814"/>
            <a:ext cx="2195131" cy="2806925"/>
          </a:xfrm>
          <a:prstGeom prst="rect">
            <a:avLst/>
          </a:prstGeom>
        </p:spPr>
        <p:txBody>
          <a:bodyPr vert="horz" lIns="438912" tIns="219456" rIns="438912" bIns="219456" rtlCol="0" anchor="ctr">
            <a:noAutofit/>
          </a:bodyPr>
          <a:lstStyle/>
          <a:p>
            <a:pPr lvl="0"/>
            <a:r>
              <a:rPr lang="en-US" sz="384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2388958" y="13855469"/>
            <a:ext cx="2195131" cy="2806925"/>
          </a:xfrm>
          <a:prstGeom prst="rect">
            <a:avLst/>
          </a:prstGeom>
        </p:spPr>
        <p:txBody>
          <a:bodyPr vert="horz" lIns="438912" tIns="219456" rIns="438912" bIns="219456" rtlCol="0" anchor="ctr">
            <a:noAutofit/>
          </a:bodyPr>
          <a:lstStyle/>
          <a:p>
            <a:pPr lvl="0"/>
            <a:r>
              <a:rPr lang="en-US" sz="384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2360988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56073" y="2926080"/>
            <a:ext cx="30439032" cy="14508480"/>
          </a:xfrm>
        </p:spPr>
        <p:txBody>
          <a:bodyPr anchor="ctr">
            <a:normAutofit/>
          </a:bodyPr>
          <a:lstStyle>
            <a:lvl1pPr algn="l">
              <a:defRPr sz="2112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926066" y="19263360"/>
            <a:ext cx="30469037" cy="246839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520">
                <a:solidFill>
                  <a:schemeClr val="accent1"/>
                </a:solidFill>
              </a:defRPr>
            </a:lvl1pPr>
            <a:lvl2pPr marL="2194560" indent="0">
              <a:buFontTx/>
              <a:buNone/>
              <a:defRPr/>
            </a:lvl2pPr>
            <a:lvl3pPr marL="4389120" indent="0">
              <a:buFontTx/>
              <a:buNone/>
              <a:defRPr/>
            </a:lvl3pPr>
            <a:lvl4pPr marL="6583680" indent="0">
              <a:buFontTx/>
              <a:buNone/>
              <a:defRPr/>
            </a:lvl4pPr>
            <a:lvl5pPr marL="877824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6073" y="21731751"/>
            <a:ext cx="30469032" cy="7266787"/>
          </a:xfrm>
        </p:spPr>
        <p:txBody>
          <a:bodyPr anchor="t">
            <a:normAutofit/>
          </a:bodyPr>
          <a:lstStyle>
            <a:lvl1pPr marL="0" indent="0" algn="l">
              <a:buNone/>
              <a:defRPr sz="864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9456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1582592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5334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691097" y="2926082"/>
            <a:ext cx="4698298" cy="25206965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26075" y="2926082"/>
            <a:ext cx="24936125" cy="2520696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210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172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546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6073" y="12964169"/>
            <a:ext cx="30469032" cy="8767589"/>
          </a:xfrm>
        </p:spPr>
        <p:txBody>
          <a:bodyPr anchor="b"/>
          <a:lstStyle>
            <a:lvl1pPr algn="l">
              <a:defRPr sz="19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6073" y="21731750"/>
            <a:ext cx="30469032" cy="4129920"/>
          </a:xfrm>
        </p:spPr>
        <p:txBody>
          <a:bodyPr anchor="t"/>
          <a:lstStyle>
            <a:lvl1pPr marL="0" indent="0" algn="l">
              <a:buNone/>
              <a:defRPr sz="9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9456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085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6080" y="2926080"/>
            <a:ext cx="30469027" cy="63398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26083" y="10370827"/>
            <a:ext cx="14822923" cy="18627706"/>
          </a:xfrm>
        </p:spPr>
        <p:txBody>
          <a:bodyPr>
            <a:normAutofit/>
          </a:bodyPr>
          <a:lstStyle>
            <a:lvl1pPr>
              <a:defRPr sz="8640"/>
            </a:lvl1pPr>
            <a:lvl2pPr>
              <a:defRPr sz="7680"/>
            </a:lvl2pPr>
            <a:lvl3pPr>
              <a:defRPr sz="6720"/>
            </a:lvl3pPr>
            <a:lvl4pPr>
              <a:defRPr sz="5760"/>
            </a:lvl4pPr>
            <a:lvl5pPr>
              <a:defRPr sz="5760"/>
            </a:lvl5pPr>
            <a:lvl6pPr>
              <a:defRPr sz="5760"/>
            </a:lvl6pPr>
            <a:lvl7pPr>
              <a:defRPr sz="5760"/>
            </a:lvl7pPr>
            <a:lvl8pPr>
              <a:defRPr sz="5760"/>
            </a:lvl8pPr>
            <a:lvl9pPr>
              <a:defRPr sz="576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572179" y="10370835"/>
            <a:ext cx="14822928" cy="18627710"/>
          </a:xfrm>
        </p:spPr>
        <p:txBody>
          <a:bodyPr>
            <a:normAutofit/>
          </a:bodyPr>
          <a:lstStyle>
            <a:lvl1pPr>
              <a:defRPr sz="8640"/>
            </a:lvl1pPr>
            <a:lvl2pPr>
              <a:defRPr sz="7680"/>
            </a:lvl2pPr>
            <a:lvl3pPr>
              <a:defRPr sz="6720"/>
            </a:lvl3pPr>
            <a:lvl4pPr>
              <a:defRPr sz="5760"/>
            </a:lvl4pPr>
            <a:lvl5pPr>
              <a:defRPr sz="5760"/>
            </a:lvl5pPr>
            <a:lvl6pPr>
              <a:defRPr sz="5760"/>
            </a:lvl6pPr>
            <a:lvl7pPr>
              <a:defRPr sz="5760"/>
            </a:lvl7pPr>
            <a:lvl8pPr>
              <a:defRPr sz="5760"/>
            </a:lvl8pPr>
            <a:lvl9pPr>
              <a:defRPr sz="576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255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6078" y="2926080"/>
            <a:ext cx="30469022" cy="633984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6075" y="10372718"/>
            <a:ext cx="14835226" cy="2766058"/>
          </a:xfrm>
        </p:spPr>
        <p:txBody>
          <a:bodyPr anchor="b">
            <a:noAutofit/>
          </a:bodyPr>
          <a:lstStyle>
            <a:lvl1pPr marL="0" indent="0">
              <a:buNone/>
              <a:defRPr sz="11520" b="0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6075" y="13138783"/>
            <a:ext cx="14835226" cy="1585976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559872" y="10372718"/>
            <a:ext cx="14835226" cy="2766058"/>
          </a:xfrm>
        </p:spPr>
        <p:txBody>
          <a:bodyPr anchor="b">
            <a:noAutofit/>
          </a:bodyPr>
          <a:lstStyle>
            <a:lvl1pPr marL="0" indent="0">
              <a:buNone/>
              <a:defRPr sz="11520" b="0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559872" y="13138783"/>
            <a:ext cx="14835226" cy="1585976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030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6075" y="2926080"/>
            <a:ext cx="30469027" cy="63398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92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271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6075" y="7193299"/>
            <a:ext cx="13392874" cy="6136637"/>
          </a:xfrm>
        </p:spPr>
        <p:txBody>
          <a:bodyPr anchor="b">
            <a:normAutofit/>
          </a:bodyPr>
          <a:lstStyle>
            <a:lvl1pPr>
              <a:defRPr sz="9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42122" y="2471642"/>
            <a:ext cx="16252978" cy="2652689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26075" y="13329934"/>
            <a:ext cx="13392874" cy="12405355"/>
          </a:xfrm>
        </p:spPr>
        <p:txBody>
          <a:bodyPr>
            <a:normAutofit/>
          </a:bodyPr>
          <a:lstStyle>
            <a:lvl1pPr marL="0" indent="0">
              <a:buNone/>
              <a:defRPr sz="672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470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6075" y="23042880"/>
            <a:ext cx="30469027" cy="2720342"/>
          </a:xfrm>
        </p:spPr>
        <p:txBody>
          <a:bodyPr anchor="b">
            <a:normAutofit/>
          </a:bodyPr>
          <a:lstStyle>
            <a:lvl1pPr algn="l">
              <a:defRPr sz="1152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26075" y="2926080"/>
            <a:ext cx="30469027" cy="18459446"/>
          </a:xfrm>
        </p:spPr>
        <p:txBody>
          <a:bodyPr anchor="t">
            <a:normAutofit/>
          </a:bodyPr>
          <a:lstStyle>
            <a:lvl1pPr marL="0" indent="0" algn="ctr">
              <a:buNone/>
              <a:defRPr sz="7680"/>
            </a:lvl1pPr>
            <a:lvl2pPr marL="2194560" indent="0">
              <a:buNone/>
              <a:defRPr sz="7680"/>
            </a:lvl2pPr>
            <a:lvl3pPr marL="4389120" indent="0">
              <a:buNone/>
              <a:defRPr sz="7680"/>
            </a:lvl3pPr>
            <a:lvl4pPr marL="6583680" indent="0">
              <a:buNone/>
              <a:defRPr sz="7680"/>
            </a:lvl4pPr>
            <a:lvl5pPr marL="8778240" indent="0">
              <a:buNone/>
              <a:defRPr sz="7680"/>
            </a:lvl5pPr>
            <a:lvl6pPr marL="10972800" indent="0">
              <a:buNone/>
              <a:defRPr sz="7680"/>
            </a:lvl6pPr>
            <a:lvl7pPr marL="13167360" indent="0">
              <a:buNone/>
              <a:defRPr sz="7680"/>
            </a:lvl7pPr>
            <a:lvl8pPr marL="15361920" indent="0">
              <a:buNone/>
              <a:defRPr sz="7680"/>
            </a:lvl8pPr>
            <a:lvl9pPr marL="17556480" indent="0">
              <a:buNone/>
              <a:defRPr sz="768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26075" y="25763223"/>
            <a:ext cx="30469027" cy="3235315"/>
          </a:xfrm>
        </p:spPr>
        <p:txBody>
          <a:bodyPr>
            <a:normAutofit/>
          </a:bodyPr>
          <a:lstStyle>
            <a:lvl1pPr marL="0" indent="0">
              <a:buNone/>
              <a:defRPr sz="5760"/>
            </a:lvl1pPr>
            <a:lvl2pPr marL="2194560" indent="0">
              <a:buNone/>
              <a:defRPr sz="5760"/>
            </a:lvl2pPr>
            <a:lvl3pPr marL="4389120" indent="0">
              <a:buNone/>
              <a:defRPr sz="4800"/>
            </a:lvl3pPr>
            <a:lvl4pPr marL="6583680" indent="0">
              <a:buNone/>
              <a:defRPr sz="4320"/>
            </a:lvl4pPr>
            <a:lvl5pPr marL="8778240" indent="0">
              <a:buNone/>
              <a:defRPr sz="4320"/>
            </a:lvl5pPr>
            <a:lvl6pPr marL="10972800" indent="0">
              <a:buNone/>
              <a:defRPr sz="4320"/>
            </a:lvl6pPr>
            <a:lvl7pPr marL="13167360" indent="0">
              <a:buNone/>
              <a:defRPr sz="4320"/>
            </a:lvl7pPr>
            <a:lvl8pPr marL="15361920" indent="0">
              <a:buNone/>
              <a:defRPr sz="4320"/>
            </a:lvl8pPr>
            <a:lvl9pPr marL="17556480" indent="0">
              <a:buNone/>
              <a:defRPr sz="432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332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40639" y="-40644"/>
            <a:ext cx="44022322" cy="32999688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26078" y="2926080"/>
            <a:ext cx="30469022" cy="63398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6075" y="10370835"/>
            <a:ext cx="30469027" cy="186277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945238" y="28998545"/>
            <a:ext cx="3283834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26078" y="28998545"/>
            <a:ext cx="2219027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34445" y="28998545"/>
            <a:ext cx="2460662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0">
                <a:solidFill>
                  <a:schemeClr val="accent1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89872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hf sldNum="0" hdr="0" ftr="0" dt="0"/>
  <p:txStyles>
    <p:titleStyle>
      <a:lvl1pPr algn="l" defTabSz="2194560" rtl="0" eaLnBrk="1" latinLnBrk="0" hangingPunct="1">
        <a:spcBef>
          <a:spcPct val="0"/>
        </a:spcBef>
        <a:buNone/>
        <a:defRPr sz="1728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45920" indent="-1645920" algn="l" defTabSz="2194560" rtl="0" eaLnBrk="1" latinLnBrk="0" hangingPunct="1">
        <a:spcBef>
          <a:spcPts val="48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86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66160" indent="-1371600" algn="l" defTabSz="2194560" rtl="0" eaLnBrk="1" latinLnBrk="0" hangingPunct="1">
        <a:spcBef>
          <a:spcPts val="48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768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86400" indent="-1097280" algn="l" defTabSz="2194560" rtl="0" eaLnBrk="1" latinLnBrk="0" hangingPunct="1">
        <a:spcBef>
          <a:spcPts val="48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7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680960" indent="-1097280" algn="l" defTabSz="2194560" rtl="0" eaLnBrk="1" latinLnBrk="0" hangingPunct="1">
        <a:spcBef>
          <a:spcPts val="48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7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875520" indent="-1097280" algn="l" defTabSz="2194560" rtl="0" eaLnBrk="1" latinLnBrk="0" hangingPunct="1">
        <a:spcBef>
          <a:spcPts val="48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7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2070080" indent="-1097280" algn="l" defTabSz="2194560" rtl="0" eaLnBrk="1" latinLnBrk="0" hangingPunct="1">
        <a:spcBef>
          <a:spcPts val="48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7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264640" indent="-1097280" algn="l" defTabSz="2194560" rtl="0" eaLnBrk="1" latinLnBrk="0" hangingPunct="1">
        <a:spcBef>
          <a:spcPts val="48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7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459200" indent="-1097280" algn="l" defTabSz="2194560" rtl="0" eaLnBrk="1" latinLnBrk="0" hangingPunct="1">
        <a:spcBef>
          <a:spcPts val="48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7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653760" indent="-1097280" algn="l" defTabSz="2194560" rtl="0" eaLnBrk="1" latinLnBrk="0" hangingPunct="1">
        <a:spcBef>
          <a:spcPts val="48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7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219456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219456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219456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219456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219456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219456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219456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219456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95D1F2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" name="Google Shape;91;p13"/>
          <p:cNvGrpSpPr/>
          <p:nvPr/>
        </p:nvGrpSpPr>
        <p:grpSpPr>
          <a:xfrm>
            <a:off x="13345397" y="6821675"/>
            <a:ext cx="17449800" cy="25554421"/>
            <a:chOff x="13258800" y="6010371"/>
            <a:chExt cx="17449800" cy="26593629"/>
          </a:xfrm>
          <a:solidFill>
            <a:schemeClr val="bg1"/>
          </a:solidFill>
        </p:grpSpPr>
        <p:sp>
          <p:nvSpPr>
            <p:cNvPr id="92" name="Google Shape;92;p13"/>
            <p:cNvSpPr txBox="1"/>
            <p:nvPr/>
          </p:nvSpPr>
          <p:spPr>
            <a:xfrm>
              <a:off x="13266307" y="6010371"/>
              <a:ext cx="17351400" cy="26069828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182875" tIns="91425" rIns="182875" bIns="18287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2000" dirty="0">
                <a:solidFill>
                  <a:schemeClr val="dk1"/>
                </a:solidFill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2100" dirty="0">
                <a:solidFill>
                  <a:schemeClr val="dk1"/>
                </a:solidFill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2100" dirty="0">
                <a:solidFill>
                  <a:schemeClr val="dk1"/>
                </a:solidFill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2600" dirty="0">
                <a:solidFill>
                  <a:schemeClr val="dk1"/>
                </a:solidFill>
              </a:endParaRPr>
            </a:p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2400" dirty="0">
                <a:solidFill>
                  <a:schemeClr val="dk1"/>
                </a:solidFill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2400" b="1" dirty="0">
                <a:solidFill>
                  <a:schemeClr val="dk1"/>
                </a:solidFill>
              </a:endParaRPr>
            </a:p>
          </p:txBody>
        </p:sp>
        <p:sp>
          <p:nvSpPr>
            <p:cNvPr id="97" name="Google Shape;97;p13"/>
            <p:cNvSpPr txBox="1"/>
            <p:nvPr/>
          </p:nvSpPr>
          <p:spPr>
            <a:xfrm>
              <a:off x="13258800" y="32080200"/>
              <a:ext cx="17449800" cy="5238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Times New Roman"/>
                <a:buNone/>
              </a:pPr>
              <a:endParaRPr dirty="0"/>
            </a:p>
          </p:txBody>
        </p:sp>
      </p:grpSp>
      <p:grpSp>
        <p:nvGrpSpPr>
          <p:cNvPr id="108" name="Google Shape;108;p13"/>
          <p:cNvGrpSpPr/>
          <p:nvPr/>
        </p:nvGrpSpPr>
        <p:grpSpPr>
          <a:xfrm>
            <a:off x="755606" y="507995"/>
            <a:ext cx="42088446" cy="4597653"/>
            <a:chOff x="1054100" y="495300"/>
            <a:chExt cx="41795724" cy="4610100"/>
          </a:xfrm>
        </p:grpSpPr>
        <p:grpSp>
          <p:nvGrpSpPr>
            <p:cNvPr id="109" name="Google Shape;109;p13"/>
            <p:cNvGrpSpPr/>
            <p:nvPr/>
          </p:nvGrpSpPr>
          <p:grpSpPr>
            <a:xfrm>
              <a:off x="1054100" y="495300"/>
              <a:ext cx="41795724" cy="4610100"/>
              <a:chOff x="1054474" y="495300"/>
              <a:chExt cx="41794603" cy="4610100"/>
            </a:xfrm>
          </p:grpSpPr>
          <p:sp>
            <p:nvSpPr>
              <p:cNvPr id="110" name="Google Shape;110;p13"/>
              <p:cNvSpPr txBox="1"/>
              <p:nvPr/>
            </p:nvSpPr>
            <p:spPr>
              <a:xfrm>
                <a:off x="1054474" y="495300"/>
                <a:ext cx="41781878" cy="4610100"/>
              </a:xfrm>
              <a:prstGeom prst="rect">
                <a:avLst/>
              </a:prstGeom>
              <a:solidFill>
                <a:srgbClr val="0784BE"/>
              </a:solidFill>
              <a:ln>
                <a:noFill/>
              </a:ln>
            </p:spPr>
            <p:txBody>
              <a:bodyPr spcFirstLastPara="1" wrap="square" lIns="61150" tIns="30575" rIns="61150" bIns="3057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11" name="Google Shape;111;p13"/>
              <p:cNvSpPr txBox="1"/>
              <p:nvPr/>
            </p:nvSpPr>
            <p:spPr>
              <a:xfrm>
                <a:off x="1067177" y="495300"/>
                <a:ext cx="41781900" cy="4610100"/>
              </a:xfrm>
              <a:prstGeom prst="rect">
                <a:avLst/>
              </a:prstGeom>
              <a:solidFill>
                <a:srgbClr val="0082A5">
                  <a:alpha val="19607"/>
                </a:srgbClr>
              </a:solidFill>
              <a:ln>
                <a:noFill/>
              </a:ln>
            </p:spPr>
            <p:txBody>
              <a:bodyPr spcFirstLastPara="1" wrap="square" lIns="61150" tIns="30575" rIns="61150" bIns="3057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sp>
          <p:nvSpPr>
            <p:cNvPr id="112" name="Google Shape;112;p13"/>
            <p:cNvSpPr txBox="1"/>
            <p:nvPr/>
          </p:nvSpPr>
          <p:spPr>
            <a:xfrm>
              <a:off x="5867400" y="838200"/>
              <a:ext cx="32308800" cy="37179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1150" tIns="30575" rIns="61150" bIns="305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7800" b="1" dirty="0" smtClean="0">
                  <a:solidFill>
                    <a:schemeClr val="lt1"/>
                  </a:solidFill>
                  <a:latin typeface="Lucida Sans"/>
                  <a:ea typeface="Lucida Sans"/>
                  <a:cs typeface="Lucida Sans"/>
                  <a:sym typeface="Lucida Sans"/>
                </a:rPr>
                <a:t>TITLE</a:t>
              </a:r>
              <a:endParaRPr sz="7800" b="1" dirty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400" b="0" i="1" u="none" dirty="0" smtClean="0">
                  <a:solidFill>
                    <a:schemeClr val="lt1"/>
                  </a:solidFill>
                  <a:latin typeface="Lucida Sans"/>
                  <a:ea typeface="Lucida Sans"/>
                  <a:cs typeface="Lucida Sans"/>
                  <a:sym typeface="Lucida Sans"/>
                </a:rPr>
                <a:t>Author(s )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0" i="0" u="none" dirty="0" smtClean="0">
                  <a:solidFill>
                    <a:schemeClr val="lt1"/>
                  </a:solidFill>
                  <a:latin typeface="Lucida Sans"/>
                  <a:ea typeface="Lucida Sans"/>
                  <a:cs typeface="Lucida Sans"/>
                  <a:sym typeface="Lucida Sans"/>
                </a:rPr>
                <a:t>School name &amp; Location</a:t>
              </a:r>
              <a:endParaRPr dirty="0"/>
            </a:p>
          </p:txBody>
        </p:sp>
      </p:grpSp>
      <p:grpSp>
        <p:nvGrpSpPr>
          <p:cNvPr id="115" name="Google Shape;115;p13"/>
          <p:cNvGrpSpPr/>
          <p:nvPr/>
        </p:nvGrpSpPr>
        <p:grpSpPr>
          <a:xfrm>
            <a:off x="755606" y="6764064"/>
            <a:ext cx="11471022" cy="13171084"/>
            <a:chOff x="1066786" y="5953125"/>
            <a:chExt cx="11007739" cy="13336297"/>
          </a:xfrm>
          <a:solidFill>
            <a:schemeClr val="bg1"/>
          </a:solidFill>
        </p:grpSpPr>
        <p:sp>
          <p:nvSpPr>
            <p:cNvPr id="116" name="Google Shape;116;p13"/>
            <p:cNvSpPr txBox="1"/>
            <p:nvPr/>
          </p:nvSpPr>
          <p:spPr>
            <a:xfrm>
              <a:off x="1066786" y="6819922"/>
              <a:ext cx="11007600" cy="124695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182875" tIns="91425" rIns="182875" bIns="18287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2200" dirty="0">
                <a:solidFill>
                  <a:schemeClr val="dk1"/>
                </a:solidFill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2300" dirty="0">
                <a:solidFill>
                  <a:schemeClr val="dk1"/>
                </a:solidFill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2600" dirty="0">
                <a:solidFill>
                  <a:schemeClr val="dk1"/>
                </a:solidFill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2600" dirty="0">
                <a:solidFill>
                  <a:schemeClr val="dk1"/>
                </a:solidFill>
              </a:endParaRPr>
            </a:p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2600" dirty="0">
                <a:solidFill>
                  <a:schemeClr val="dk1"/>
                </a:solidFill>
              </a:endParaRPr>
            </a:p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2600" dirty="0">
                <a:solidFill>
                  <a:schemeClr val="dk1"/>
                </a:solidFill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2600" dirty="0">
                <a:solidFill>
                  <a:schemeClr val="dk1"/>
                </a:solidFill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2400" dirty="0">
                <a:solidFill>
                  <a:schemeClr val="dk1"/>
                </a:solidFill>
              </a:endParaRPr>
            </a:p>
          </p:txBody>
        </p:sp>
        <p:sp>
          <p:nvSpPr>
            <p:cNvPr id="117" name="Google Shape;117;p13"/>
            <p:cNvSpPr txBox="1"/>
            <p:nvPr/>
          </p:nvSpPr>
          <p:spPr>
            <a:xfrm>
              <a:off x="1066800" y="5953125"/>
              <a:ext cx="11007725" cy="94615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sp>
        <p:nvSpPr>
          <p:cNvPr id="120" name="Google Shape;120;p13"/>
          <p:cNvSpPr txBox="1"/>
          <p:nvPr/>
        </p:nvSpPr>
        <p:spPr>
          <a:xfrm>
            <a:off x="914400" y="5576800"/>
            <a:ext cx="11423525" cy="830700"/>
          </a:xfrm>
          <a:prstGeom prst="rect">
            <a:avLst/>
          </a:prstGeom>
          <a:gradFill>
            <a:gsLst>
              <a:gs pos="0">
                <a:srgbClr val="0684BE"/>
              </a:gs>
              <a:gs pos="56000">
                <a:srgbClr val="0684BE"/>
              </a:gs>
              <a:gs pos="100000">
                <a:srgbClr val="FFFFFF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ucida Sans"/>
              <a:buNone/>
            </a:pPr>
            <a:r>
              <a:rPr lang="en-US" sz="4800" b="1" dirty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rPr>
              <a:t>ABSTRACT</a:t>
            </a:r>
            <a:endParaRPr sz="3600" b="1" dirty="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ts val="4800"/>
              <a:buFont typeface="Lucida Sans"/>
              <a:buNone/>
            </a:pPr>
            <a:endParaRPr sz="2800" b="1" i="0" u="none" strike="noStrike" cap="none" dirty="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24" name="Google Shape;124;p13"/>
          <p:cNvSpPr txBox="1"/>
          <p:nvPr/>
        </p:nvSpPr>
        <p:spPr>
          <a:xfrm>
            <a:off x="883220" y="21881125"/>
            <a:ext cx="11220865" cy="104949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600" dirty="0">
              <a:solidFill>
                <a:schemeClr val="dk1"/>
              </a:solidFill>
            </a:endParaRPr>
          </a:p>
        </p:txBody>
      </p:sp>
      <p:sp>
        <p:nvSpPr>
          <p:cNvPr id="125" name="Google Shape;125;p13"/>
          <p:cNvSpPr txBox="1"/>
          <p:nvPr/>
        </p:nvSpPr>
        <p:spPr>
          <a:xfrm>
            <a:off x="31929950" y="6764064"/>
            <a:ext cx="11009850" cy="182447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182875" tIns="91425" rIns="182875" bIns="18287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400" dirty="0"/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lvetica Neue"/>
              <a:buNone/>
            </a:pPr>
            <a:endParaRPr dirty="0"/>
          </a:p>
        </p:txBody>
      </p:sp>
      <p:pic>
        <p:nvPicPr>
          <p:cNvPr id="131" name="Google Shape;131;p13"/>
          <p:cNvPicPr preferRelativeResize="0"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49" y="1388094"/>
            <a:ext cx="4389074" cy="29383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1874520" y="11887200"/>
            <a:ext cx="6172200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00" dirty="0" smtClean="0"/>
              <a:t>PLEASE </a:t>
            </a:r>
            <a:r>
              <a:rPr lang="en-US" sz="3700" dirty="0" smtClean="0"/>
              <a:t>USE</a:t>
            </a:r>
            <a:r>
              <a:rPr lang="en-US" sz="3300" dirty="0" smtClean="0"/>
              <a:t> </a:t>
            </a:r>
            <a:r>
              <a:rPr lang="en-US" sz="3700" dirty="0" smtClean="0"/>
              <a:t>LARGE</a:t>
            </a:r>
            <a:r>
              <a:rPr lang="en-US" sz="3300" dirty="0" smtClean="0"/>
              <a:t> FONT </a:t>
            </a:r>
            <a:endParaRPr lang="en-US" sz="3300" dirty="0"/>
          </a:p>
        </p:txBody>
      </p:sp>
      <p:sp>
        <p:nvSpPr>
          <p:cNvPr id="50" name="Google Shape;120;p13"/>
          <p:cNvSpPr txBox="1"/>
          <p:nvPr/>
        </p:nvSpPr>
        <p:spPr>
          <a:xfrm>
            <a:off x="13594080" y="5729199"/>
            <a:ext cx="16489680" cy="1174520"/>
          </a:xfrm>
          <a:prstGeom prst="rect">
            <a:avLst/>
          </a:prstGeom>
          <a:gradFill>
            <a:gsLst>
              <a:gs pos="0">
                <a:srgbClr val="0684BE"/>
              </a:gs>
              <a:gs pos="86000">
                <a:srgbClr val="0684BE"/>
              </a:gs>
              <a:gs pos="100000">
                <a:srgbClr val="FFFFFF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ucida Sans"/>
              <a:buNone/>
            </a:pPr>
            <a:r>
              <a:rPr lang="en-US" sz="4800" b="1" dirty="0" smtClean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rPr>
              <a:t>RESEARCH with </a:t>
            </a:r>
            <a:r>
              <a:rPr lang="en-US" sz="4800" b="1" dirty="0" smtClean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rPr>
              <a:t>supporting VIIRS Satellite </a:t>
            </a:r>
            <a:r>
              <a:rPr lang="en-US" sz="4800" b="1" dirty="0" smtClean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rPr>
              <a:t>Images </a:t>
            </a:r>
            <a:endParaRPr sz="2800" b="1" i="0" u="none" strike="noStrike" cap="none" dirty="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916400" y="8503920"/>
            <a:ext cx="9144000" cy="64008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5700" dirty="0" smtClean="0"/>
              <a:t>Image 1</a:t>
            </a:r>
            <a:endParaRPr lang="en-US" sz="5700" dirty="0"/>
          </a:p>
        </p:txBody>
      </p:sp>
      <p:sp>
        <p:nvSpPr>
          <p:cNvPr id="52" name="TextBox 51"/>
          <p:cNvSpPr txBox="1"/>
          <p:nvPr/>
        </p:nvSpPr>
        <p:spPr>
          <a:xfrm>
            <a:off x="14142720" y="17023080"/>
            <a:ext cx="6446520" cy="45720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5700" dirty="0" smtClean="0"/>
              <a:t>Image 2</a:t>
            </a:r>
            <a:endParaRPr lang="en-US" sz="5700" dirty="0"/>
          </a:p>
        </p:txBody>
      </p:sp>
      <p:sp>
        <p:nvSpPr>
          <p:cNvPr id="54" name="TextBox 53"/>
          <p:cNvSpPr txBox="1"/>
          <p:nvPr/>
        </p:nvSpPr>
        <p:spPr>
          <a:xfrm>
            <a:off x="22250400" y="17175480"/>
            <a:ext cx="4572000" cy="64008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5700" dirty="0" smtClean="0"/>
              <a:t>Image 3</a:t>
            </a:r>
            <a:endParaRPr lang="en-US" sz="5700" dirty="0"/>
          </a:p>
        </p:txBody>
      </p:sp>
      <p:sp>
        <p:nvSpPr>
          <p:cNvPr id="10" name="TextBox 9"/>
          <p:cNvSpPr txBox="1"/>
          <p:nvPr/>
        </p:nvSpPr>
        <p:spPr>
          <a:xfrm>
            <a:off x="16916400" y="25008839"/>
            <a:ext cx="8412480" cy="64008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5700" dirty="0" smtClean="0"/>
              <a:t>Image 4</a:t>
            </a:r>
            <a:endParaRPr lang="en-US" sz="5700" dirty="0"/>
          </a:p>
        </p:txBody>
      </p:sp>
      <p:sp>
        <p:nvSpPr>
          <p:cNvPr id="11" name="TextBox 10"/>
          <p:cNvSpPr txBox="1"/>
          <p:nvPr/>
        </p:nvSpPr>
        <p:spPr>
          <a:xfrm>
            <a:off x="20269200" y="15148561"/>
            <a:ext cx="2910840" cy="6001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300" dirty="0" smtClean="0"/>
              <a:t>Image source</a:t>
            </a:r>
            <a:endParaRPr lang="en-US" sz="3300" dirty="0"/>
          </a:p>
        </p:txBody>
      </p:sp>
      <p:sp>
        <p:nvSpPr>
          <p:cNvPr id="57" name="TextBox 56"/>
          <p:cNvSpPr txBox="1"/>
          <p:nvPr/>
        </p:nvSpPr>
        <p:spPr>
          <a:xfrm>
            <a:off x="15758160" y="21930361"/>
            <a:ext cx="2910840" cy="6001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300" dirty="0" smtClean="0"/>
              <a:t>Image source</a:t>
            </a:r>
            <a:endParaRPr lang="en-US" sz="3300" dirty="0"/>
          </a:p>
        </p:txBody>
      </p:sp>
      <p:sp>
        <p:nvSpPr>
          <p:cNvPr id="58" name="TextBox 57"/>
          <p:cNvSpPr txBox="1"/>
          <p:nvPr/>
        </p:nvSpPr>
        <p:spPr>
          <a:xfrm>
            <a:off x="23393400" y="23850601"/>
            <a:ext cx="2910840" cy="6001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300" dirty="0" smtClean="0"/>
              <a:t>Image source</a:t>
            </a:r>
            <a:endParaRPr lang="en-US" sz="3300" dirty="0"/>
          </a:p>
        </p:txBody>
      </p:sp>
      <p:sp>
        <p:nvSpPr>
          <p:cNvPr id="59" name="TextBox 58"/>
          <p:cNvSpPr txBox="1"/>
          <p:nvPr/>
        </p:nvSpPr>
        <p:spPr>
          <a:xfrm>
            <a:off x="20421600" y="31623001"/>
            <a:ext cx="2910840" cy="6001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300" dirty="0" smtClean="0"/>
              <a:t>Image source</a:t>
            </a:r>
            <a:endParaRPr lang="en-US" sz="3300" dirty="0"/>
          </a:p>
        </p:txBody>
      </p:sp>
      <p:sp>
        <p:nvSpPr>
          <p:cNvPr id="60" name="TextBox 59"/>
          <p:cNvSpPr txBox="1"/>
          <p:nvPr/>
        </p:nvSpPr>
        <p:spPr>
          <a:xfrm>
            <a:off x="33695640" y="12039600"/>
            <a:ext cx="7452360" cy="40780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700" dirty="0" smtClean="0"/>
              <a:t>DISCUSS </a:t>
            </a:r>
            <a:r>
              <a:rPr lang="en-US" sz="3700" dirty="0" smtClean="0"/>
              <a:t>HOW VIIRS AIDED IN THIS PROJECT</a:t>
            </a:r>
          </a:p>
          <a:p>
            <a:endParaRPr lang="en-US" sz="3700" dirty="0"/>
          </a:p>
          <a:p>
            <a:r>
              <a:rPr lang="en-US" sz="3700" dirty="0" smtClean="0"/>
              <a:t>PLEASE USE LARGE FONT </a:t>
            </a:r>
          </a:p>
          <a:p>
            <a:endParaRPr lang="en-US" sz="3700" dirty="0"/>
          </a:p>
          <a:p>
            <a:r>
              <a:rPr lang="en-US" sz="3700" dirty="0" smtClean="0"/>
              <a:t>NOTE – Include up to 1 data graph as applicable (optional) </a:t>
            </a:r>
            <a:endParaRPr lang="en-US" sz="3700" dirty="0"/>
          </a:p>
        </p:txBody>
      </p:sp>
      <p:sp>
        <p:nvSpPr>
          <p:cNvPr id="61" name="TextBox 60"/>
          <p:cNvSpPr txBox="1"/>
          <p:nvPr/>
        </p:nvSpPr>
        <p:spPr>
          <a:xfrm>
            <a:off x="2118360" y="24658320"/>
            <a:ext cx="7208520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700" dirty="0" smtClean="0"/>
              <a:t>PLEASE USE LARGE FONT </a:t>
            </a:r>
            <a:endParaRPr lang="en-US" sz="3700" dirty="0"/>
          </a:p>
        </p:txBody>
      </p:sp>
      <p:sp>
        <p:nvSpPr>
          <p:cNvPr id="62" name="TextBox 61"/>
          <p:cNvSpPr txBox="1"/>
          <p:nvPr/>
        </p:nvSpPr>
        <p:spPr>
          <a:xfrm>
            <a:off x="14142720" y="7239000"/>
            <a:ext cx="1155192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00" dirty="0" smtClean="0"/>
              <a:t>TWO </a:t>
            </a:r>
            <a:r>
              <a:rPr lang="en-US" sz="3300" dirty="0" smtClean="0"/>
              <a:t>IMAGES MINIMUM</a:t>
            </a:r>
            <a:r>
              <a:rPr lang="en-US" sz="3300" dirty="0" smtClean="0"/>
              <a:t>, MORE IS BETTER!  </a:t>
            </a:r>
          </a:p>
          <a:p>
            <a:r>
              <a:rPr lang="en-US" sz="3300" dirty="0" smtClean="0"/>
              <a:t>Use short sentences (bullets) to explain your method</a:t>
            </a:r>
            <a:endParaRPr lang="en-US" sz="3300" dirty="0"/>
          </a:p>
        </p:txBody>
      </p:sp>
      <p:sp>
        <p:nvSpPr>
          <p:cNvPr id="63" name="Google Shape;120;p13"/>
          <p:cNvSpPr txBox="1"/>
          <p:nvPr/>
        </p:nvSpPr>
        <p:spPr>
          <a:xfrm>
            <a:off x="975360" y="20999680"/>
            <a:ext cx="11423525" cy="830700"/>
          </a:xfrm>
          <a:prstGeom prst="rect">
            <a:avLst/>
          </a:prstGeom>
          <a:gradFill>
            <a:gsLst>
              <a:gs pos="0">
                <a:srgbClr val="0684BE"/>
              </a:gs>
              <a:gs pos="56000">
                <a:srgbClr val="0684BE"/>
              </a:gs>
              <a:gs pos="100000">
                <a:srgbClr val="FFFFFF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ucida Sans"/>
              <a:buNone/>
            </a:pPr>
            <a:endParaRPr sz="3600" b="1" dirty="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ts val="4800"/>
              <a:buFont typeface="Lucida Sans"/>
              <a:buNone/>
            </a:pPr>
            <a:endParaRPr sz="2800" b="1" i="0" u="none" strike="noStrike" cap="none" dirty="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64" name="Google Shape;120;p13"/>
          <p:cNvSpPr txBox="1"/>
          <p:nvPr/>
        </p:nvSpPr>
        <p:spPr>
          <a:xfrm>
            <a:off x="31744920" y="5729200"/>
            <a:ext cx="11423525" cy="830700"/>
          </a:xfrm>
          <a:prstGeom prst="rect">
            <a:avLst/>
          </a:prstGeom>
          <a:gradFill>
            <a:gsLst>
              <a:gs pos="0">
                <a:srgbClr val="0684BE"/>
              </a:gs>
              <a:gs pos="56000">
                <a:srgbClr val="0684BE"/>
              </a:gs>
              <a:gs pos="100000">
                <a:srgbClr val="FFFFFF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ucida Sans"/>
              <a:buNone/>
            </a:pPr>
            <a:r>
              <a:rPr lang="en-US" sz="4800" b="1" dirty="0" smtClean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rPr>
              <a:t>RESULTS and CONCLUSIONS </a:t>
            </a:r>
            <a:endParaRPr sz="3600" b="1" dirty="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ts val="4800"/>
              <a:buFont typeface="Lucida Sans"/>
              <a:buNone/>
            </a:pPr>
            <a:endParaRPr sz="2800" b="1" i="0" u="none" strike="noStrike" cap="none" dirty="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33" name="Google Shape;120;p13"/>
          <p:cNvSpPr txBox="1"/>
          <p:nvPr/>
        </p:nvSpPr>
        <p:spPr>
          <a:xfrm>
            <a:off x="32034480" y="25449760"/>
            <a:ext cx="11423525" cy="830700"/>
          </a:xfrm>
          <a:prstGeom prst="rect">
            <a:avLst/>
          </a:prstGeom>
          <a:gradFill>
            <a:gsLst>
              <a:gs pos="0">
                <a:srgbClr val="0684BE"/>
              </a:gs>
              <a:gs pos="56000">
                <a:srgbClr val="0684BE"/>
              </a:gs>
              <a:gs pos="100000">
                <a:srgbClr val="FFFFFF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ucida Sans"/>
              <a:buNone/>
            </a:pPr>
            <a:r>
              <a:rPr lang="en-US" sz="4800" b="1" dirty="0" smtClean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rPr>
              <a:t>References</a:t>
            </a:r>
            <a:endParaRPr sz="3600" b="1" dirty="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ts val="4800"/>
              <a:buFont typeface="Lucida Sans"/>
              <a:buNone/>
            </a:pPr>
            <a:endParaRPr sz="2800" b="1" i="0" u="none" strike="noStrike" cap="none" dirty="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34" name="Google Shape;124;p13"/>
          <p:cNvSpPr txBox="1"/>
          <p:nvPr/>
        </p:nvSpPr>
        <p:spPr>
          <a:xfrm>
            <a:off x="32125220" y="26721380"/>
            <a:ext cx="11220865" cy="57156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600" dirty="0">
              <a:solidFill>
                <a:schemeClr val="dk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13360" y="680758"/>
            <a:ext cx="3877098" cy="3877098"/>
          </a:xfrm>
          <a:prstGeom prst="rect">
            <a:avLst/>
          </a:prstGeom>
        </p:spPr>
      </p:pic>
      <p:sp>
        <p:nvSpPr>
          <p:cNvPr id="36" name="Google Shape;120;p13"/>
          <p:cNvSpPr txBox="1"/>
          <p:nvPr/>
        </p:nvSpPr>
        <p:spPr>
          <a:xfrm>
            <a:off x="573449" y="20999679"/>
            <a:ext cx="12642842" cy="930681"/>
          </a:xfrm>
          <a:prstGeom prst="rect">
            <a:avLst/>
          </a:prstGeom>
          <a:gradFill>
            <a:gsLst>
              <a:gs pos="0">
                <a:srgbClr val="0684BE"/>
              </a:gs>
              <a:gs pos="56000">
                <a:srgbClr val="0684BE"/>
              </a:gs>
              <a:gs pos="100000">
                <a:srgbClr val="FFFFFF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ucida Sans"/>
              <a:buNone/>
            </a:pPr>
            <a:r>
              <a:rPr lang="en-US" sz="4800" b="1" dirty="0" smtClean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rPr>
              <a:t>REASEARH QUESTION/BACKGROUND</a:t>
            </a:r>
            <a:endParaRPr sz="3600" b="1" dirty="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ts val="4800"/>
              <a:buFont typeface="Lucida Sans"/>
              <a:buNone/>
            </a:pPr>
            <a:endParaRPr sz="2800" b="1" i="0" u="none" strike="noStrike" cap="none" dirty="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1350</TotalTime>
  <Words>87</Words>
  <Application>Microsoft Office PowerPoint</Application>
  <PresentationFormat>Custom</PresentationFormat>
  <Paragraphs>36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Helvetica Neue</vt:lpstr>
      <vt:lpstr>Lucida Sans</vt:lpstr>
      <vt:lpstr>Times New Roman</vt:lpstr>
      <vt:lpstr>Trebuchet MS</vt:lpstr>
      <vt:lpstr>Wingdings 3</vt:lpstr>
      <vt:lpstr>Facet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M. Mooney</dc:creator>
  <cp:lastModifiedBy>Margaret Mooney</cp:lastModifiedBy>
  <cp:revision>18</cp:revision>
  <cp:lastPrinted>2019-05-25T01:40:51Z</cp:lastPrinted>
  <dcterms:modified xsi:type="dcterms:W3CDTF">2021-01-13T19:23:29Z</dcterms:modified>
</cp:coreProperties>
</file>