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43891200" cy="32918400"/>
  <p:notesSz cx="9296400" cy="147828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1088">
          <p15:clr>
            <a:srgbClr val="000000"/>
          </p15:clr>
        </p15:guide>
        <p15:guide id="2" pos="13440">
          <p15:clr>
            <a:srgbClr val="000000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4656">
          <p15:clr>
            <a:srgbClr val="000000"/>
          </p15:clr>
        </p15:guide>
        <p15:guide id="2" pos="2927">
          <p15:clr>
            <a:srgbClr val="000000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F40ECAA7-F87D-4FA9-82C0-876A09C25AB5}">
  <a:tblStyle styleId="{F40ECAA7-F87D-4FA9-82C0-876A09C25AB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635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635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635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635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635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635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D9E2F3"/>
          </a:solidFill>
        </a:fill>
      </a:tcStyle>
    </a:wholeTbl>
    <a:band1H>
      <a:tcTxStyle/>
      <a:tcStyle>
        <a:tcBdr/>
        <a:fill>
          <a:solidFill>
            <a:srgbClr val="B4C6E7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B4C6E7"/>
          </a:solidFill>
        </a:fill>
      </a:tcStyle>
    </a:band1V>
    <a:band2V>
      <a:tcTxStyle/>
      <a:tcStyle>
        <a:tcBdr/>
      </a:tcStyle>
    </a:band2V>
    <a:lastCol>
      <a:tcTxStyle b="on">
        <a:srgbClr val="FFFFFF"/>
      </a:tcTxStyle>
      <a:tcStyle>
        <a:tcBdr>
          <a:right>
            <a:ln w="635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635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635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  <a:insideV>
            <a:ln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4472C4"/>
          </a:solidFill>
        </a:fill>
      </a:tcStyle>
    </a:lastCol>
    <a:firstCol>
      <a:tcTxStyle b="on">
        <a:srgbClr val="FFFFFF"/>
      </a:tcTxStyle>
      <a:tcStyle>
        <a:tcBdr>
          <a:left>
            <a:ln w="635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left>
          <a:top>
            <a:ln w="635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635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  <a:insideV>
            <a:ln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4472C4"/>
          </a:solidFill>
        </a:fill>
      </a:tcStyle>
    </a:firstCol>
    <a:lastRow>
      <a:tcTxStyle b="on">
        <a:srgbClr val="FFFFFF"/>
      </a:tcTxStyle>
      <a:tcStyle>
        <a:tcBdr>
          <a:left>
            <a:ln w="635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635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right>
          <a:bottom>
            <a:ln w="635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4472C4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>
        <a:srgbClr val="FFFFFF"/>
      </a:tcTxStyle>
      <a:tcStyle>
        <a:tcBdr>
          <a:left>
            <a:ln w="635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635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635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  <a:insideH>
            <a:ln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4472C4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7" d="100"/>
          <a:sy n="17" d="100"/>
        </p:scale>
        <p:origin x="1522" y="125"/>
      </p:cViewPr>
      <p:guideLst>
        <p:guide orient="horz" pos="11088"/>
        <p:guide pos="134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4656"/>
        <p:guide pos="292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4008437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0450" tIns="65225" rIns="130450" bIns="652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5273675" y="0"/>
            <a:ext cx="4008437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0450" tIns="65225" rIns="130450" bIns="652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903287" y="1096962"/>
            <a:ext cx="7475537" cy="56070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1265237" y="7072312"/>
            <a:ext cx="6750050" cy="6581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0450" tIns="65225" rIns="130450" bIns="65225" anchor="t" anchorCtr="0"/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14019213"/>
            <a:ext cx="4008437" cy="7318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0450" tIns="65225" rIns="130450" bIns="65225" anchor="b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5273675" y="14019213"/>
            <a:ext cx="4008437" cy="7318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0450" tIns="65225" rIns="130450" bIns="652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Times New Roman"/>
              <a:buNone/>
            </a:pPr>
            <a:fld id="{00000000-1234-1234-1234-123412341234}" type="slidenum">
              <a:rPr lang="en-US" sz="17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/>
        </p:nvSpPr>
        <p:spPr>
          <a:xfrm>
            <a:off x="5273675" y="14019213"/>
            <a:ext cx="4008437" cy="7318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0450" tIns="65225" rIns="130450" bIns="652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Times New Roman"/>
              <a:buNone/>
            </a:pPr>
            <a:fld id="{00000000-1234-1234-1234-123412341234}" type="slidenum">
              <a:rPr lang="en-US" sz="17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fld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3288" y="1096963"/>
            <a:ext cx="7475537" cy="56070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7" name="Google Shape;87;p1:notes"/>
          <p:cNvSpPr txBox="1">
            <a:spLocks noGrp="1"/>
          </p:cNvSpPr>
          <p:nvPr>
            <p:ph type="body" idx="1"/>
          </p:nvPr>
        </p:nvSpPr>
        <p:spPr>
          <a:xfrm>
            <a:off x="1265237" y="7072312"/>
            <a:ext cx="6750050" cy="6581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0450" tIns="65225" rIns="130450" bIns="652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dt" idx="10"/>
          </p:nvPr>
        </p:nvSpPr>
        <p:spPr>
          <a:xfrm>
            <a:off x="2193925" y="30510163"/>
            <a:ext cx="1024255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ctr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58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ftr" idx="11"/>
          </p:nvPr>
        </p:nvSpPr>
        <p:spPr>
          <a:xfrm>
            <a:off x="14995525" y="30510163"/>
            <a:ext cx="1390015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ctr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sldNum" idx="12"/>
          </p:nvPr>
        </p:nvSpPr>
        <p:spPr>
          <a:xfrm>
            <a:off x="31454725" y="30510163"/>
            <a:ext cx="1024255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2193925" y="1317625"/>
            <a:ext cx="39503351" cy="548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>
            <a:off x="2193925" y="7680325"/>
            <a:ext cx="39503351" cy="21724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t" anchorCtr="0"/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2193925" y="30510163"/>
            <a:ext cx="1024255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ctr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58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14995525" y="30510163"/>
            <a:ext cx="1390015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ctr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31454725" y="30510163"/>
            <a:ext cx="1024255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ctrTitle"/>
          </p:nvPr>
        </p:nvSpPr>
        <p:spPr>
          <a:xfrm>
            <a:off x="3291840" y="10226042"/>
            <a:ext cx="37307519" cy="7056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subTitle" idx="1"/>
          </p:nvPr>
        </p:nvSpPr>
        <p:spPr>
          <a:xfrm>
            <a:off x="6583680" y="18653759"/>
            <a:ext cx="30723839" cy="8412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t" anchorCtr="0"/>
          <a:lstStyle>
            <a:lvl1pPr lvl="0" algn="ctr">
              <a:spcBef>
                <a:spcPts val="3080"/>
              </a:spcBef>
              <a:spcAft>
                <a:spcPts val="0"/>
              </a:spcAft>
              <a:buClr>
                <a:srgbClr val="888888"/>
              </a:buClr>
              <a:buSzPts val="154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2680"/>
              </a:spcBef>
              <a:spcAft>
                <a:spcPts val="0"/>
              </a:spcAft>
              <a:buClr>
                <a:srgbClr val="888888"/>
              </a:buClr>
              <a:buSzPts val="134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2300"/>
              </a:spcBef>
              <a:spcAft>
                <a:spcPts val="0"/>
              </a:spcAft>
              <a:buClr>
                <a:srgbClr val="888888"/>
              </a:buClr>
              <a:buSzPts val="115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1920"/>
              </a:spcBef>
              <a:spcAft>
                <a:spcPts val="0"/>
              </a:spcAft>
              <a:buClr>
                <a:srgbClr val="888888"/>
              </a:buClr>
              <a:buSzPts val="96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1920"/>
              </a:spcBef>
              <a:spcAft>
                <a:spcPts val="0"/>
              </a:spcAft>
              <a:buClr>
                <a:srgbClr val="888888"/>
              </a:buClr>
              <a:buSzPts val="96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1920"/>
              </a:spcBef>
              <a:spcAft>
                <a:spcPts val="0"/>
              </a:spcAft>
              <a:buClr>
                <a:srgbClr val="888888"/>
              </a:buClr>
              <a:buSzPts val="96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1920"/>
              </a:spcBef>
              <a:spcAft>
                <a:spcPts val="0"/>
              </a:spcAft>
              <a:buClr>
                <a:srgbClr val="888888"/>
              </a:buClr>
              <a:buSzPts val="96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1920"/>
              </a:spcBef>
              <a:spcAft>
                <a:spcPts val="0"/>
              </a:spcAft>
              <a:buClr>
                <a:srgbClr val="888888"/>
              </a:buClr>
              <a:buSzPts val="96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1920"/>
              </a:spcBef>
              <a:spcAft>
                <a:spcPts val="0"/>
              </a:spcAft>
              <a:buClr>
                <a:srgbClr val="888888"/>
              </a:buClr>
              <a:buSzPts val="96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2193925" y="30510163"/>
            <a:ext cx="1024255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ctr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58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14995525" y="30510163"/>
            <a:ext cx="1390015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ctr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31454725" y="30510163"/>
            <a:ext cx="1024255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>
            <a:spLocks noGrp="1"/>
          </p:cNvSpPr>
          <p:nvPr>
            <p:ph type="title"/>
          </p:nvPr>
        </p:nvSpPr>
        <p:spPr>
          <a:xfrm rot="5400000">
            <a:off x="22715220" y="10424165"/>
            <a:ext cx="28087320" cy="9875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body" idx="1"/>
          </p:nvPr>
        </p:nvSpPr>
        <p:spPr>
          <a:xfrm rot="5400000">
            <a:off x="2598421" y="914406"/>
            <a:ext cx="28087320" cy="288950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t" anchorCtr="0"/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dt" idx="10"/>
          </p:nvPr>
        </p:nvSpPr>
        <p:spPr>
          <a:xfrm>
            <a:off x="2193925" y="30510163"/>
            <a:ext cx="1024255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ctr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58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ftr" idx="11"/>
          </p:nvPr>
        </p:nvSpPr>
        <p:spPr>
          <a:xfrm>
            <a:off x="14995525" y="30510163"/>
            <a:ext cx="1390015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ctr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sldNum" idx="12"/>
          </p:nvPr>
        </p:nvSpPr>
        <p:spPr>
          <a:xfrm>
            <a:off x="31454725" y="30510163"/>
            <a:ext cx="1024255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 txBox="1">
            <a:spLocks noGrp="1"/>
          </p:cNvSpPr>
          <p:nvPr>
            <p:ph type="title"/>
          </p:nvPr>
        </p:nvSpPr>
        <p:spPr>
          <a:xfrm>
            <a:off x="2193925" y="1317625"/>
            <a:ext cx="39503351" cy="548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body" idx="1"/>
          </p:nvPr>
        </p:nvSpPr>
        <p:spPr>
          <a:xfrm rot="5400000">
            <a:off x="11083131" y="-1208882"/>
            <a:ext cx="21724937" cy="395033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t" anchorCtr="0"/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dt" idx="10"/>
          </p:nvPr>
        </p:nvSpPr>
        <p:spPr>
          <a:xfrm>
            <a:off x="2193925" y="30510163"/>
            <a:ext cx="1024255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ctr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58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ftr" idx="11"/>
          </p:nvPr>
        </p:nvSpPr>
        <p:spPr>
          <a:xfrm>
            <a:off x="14995525" y="30510163"/>
            <a:ext cx="1390015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ctr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sldNum" idx="12"/>
          </p:nvPr>
        </p:nvSpPr>
        <p:spPr>
          <a:xfrm>
            <a:off x="31454725" y="30510163"/>
            <a:ext cx="1024255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 txBox="1">
            <a:spLocks noGrp="1"/>
          </p:cNvSpPr>
          <p:nvPr>
            <p:ph type="title"/>
          </p:nvPr>
        </p:nvSpPr>
        <p:spPr>
          <a:xfrm>
            <a:off x="8602982" y="23042880"/>
            <a:ext cx="26334721" cy="27203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b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96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>
            <a:spLocks noGrp="1"/>
          </p:cNvSpPr>
          <p:nvPr>
            <p:ph type="pic" idx="2"/>
          </p:nvPr>
        </p:nvSpPr>
        <p:spPr>
          <a:xfrm>
            <a:off x="8602982" y="2941320"/>
            <a:ext cx="26334721" cy="19751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t" anchorCtr="0"/>
          <a:lstStyle>
            <a:lvl1pPr marR="0" lvl="0" algn="l" rtl="0">
              <a:spcBef>
                <a:spcPts val="3080"/>
              </a:spcBef>
              <a:spcAft>
                <a:spcPts val="0"/>
              </a:spcAft>
              <a:buClr>
                <a:schemeClr val="dk1"/>
              </a:buClr>
              <a:buSzPts val="15400"/>
              <a:buFont typeface="Arial"/>
              <a:buNone/>
              <a:defRPr sz="1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2680"/>
              </a:spcBef>
              <a:spcAft>
                <a:spcPts val="0"/>
              </a:spcAft>
              <a:buClr>
                <a:schemeClr val="dk1"/>
              </a:buClr>
              <a:buSzPts val="13400"/>
              <a:buFont typeface="Arial"/>
              <a:buNone/>
              <a:defRPr sz="13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2300"/>
              </a:spcBef>
              <a:spcAft>
                <a:spcPts val="0"/>
              </a:spcAft>
              <a:buClr>
                <a:schemeClr val="dk1"/>
              </a:buClr>
              <a:buSzPts val="11500"/>
              <a:buFont typeface="Arial"/>
              <a:buNone/>
              <a:defRPr sz="1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192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rial"/>
              <a:buNone/>
              <a:defRPr sz="9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192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rial"/>
              <a:buNone/>
              <a:defRPr sz="9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192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rial"/>
              <a:buNone/>
              <a:defRPr sz="9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192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rial"/>
              <a:buNone/>
              <a:defRPr sz="9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192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rial"/>
              <a:buNone/>
              <a:defRPr sz="9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192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rial"/>
              <a:buNone/>
              <a:defRPr sz="9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body" idx="1"/>
          </p:nvPr>
        </p:nvSpPr>
        <p:spPr>
          <a:xfrm>
            <a:off x="8602982" y="25763222"/>
            <a:ext cx="26334721" cy="3863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t" anchorCtr="0"/>
          <a:lstStyle>
            <a:lvl1pPr marL="457200" lvl="0" indent="-228600" algn="l">
              <a:spcBef>
                <a:spcPts val="1340"/>
              </a:spcBef>
              <a:spcAft>
                <a:spcPts val="0"/>
              </a:spcAft>
              <a:buClr>
                <a:schemeClr val="dk1"/>
              </a:buClr>
              <a:buSzPts val="6700"/>
              <a:buNone/>
              <a:defRPr sz="6700"/>
            </a:lvl1pPr>
            <a:lvl2pPr marL="914400" lvl="1" indent="-228600" algn="l">
              <a:spcBef>
                <a:spcPts val="1160"/>
              </a:spcBef>
              <a:spcAft>
                <a:spcPts val="0"/>
              </a:spcAft>
              <a:buClr>
                <a:schemeClr val="dk1"/>
              </a:buClr>
              <a:buSzPts val="5800"/>
              <a:buNone/>
              <a:defRPr sz="5800"/>
            </a:lvl2pPr>
            <a:lvl3pPr marL="1371600" lvl="2" indent="-2286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/>
            </a:lvl3pPr>
            <a:lvl4pPr marL="1828800" lvl="3" indent="-228600" algn="l"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None/>
              <a:defRPr sz="4300"/>
            </a:lvl4pPr>
            <a:lvl5pPr marL="2286000" lvl="4" indent="-228600" algn="l"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None/>
              <a:defRPr sz="4300"/>
            </a:lvl5pPr>
            <a:lvl6pPr marL="2743200" lvl="5" indent="-228600" algn="l"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None/>
              <a:defRPr sz="4300"/>
            </a:lvl6pPr>
            <a:lvl7pPr marL="3200400" lvl="6" indent="-228600" algn="l"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None/>
              <a:defRPr sz="4300"/>
            </a:lvl7pPr>
            <a:lvl8pPr marL="3657600" lvl="7" indent="-228600" algn="l"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None/>
              <a:defRPr sz="4300"/>
            </a:lvl8pPr>
            <a:lvl9pPr marL="4114800" lvl="8" indent="-228600" algn="l"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None/>
              <a:defRPr sz="4300"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dt" idx="10"/>
          </p:nvPr>
        </p:nvSpPr>
        <p:spPr>
          <a:xfrm>
            <a:off x="2193925" y="30510163"/>
            <a:ext cx="1024255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ctr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58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ftr" idx="11"/>
          </p:nvPr>
        </p:nvSpPr>
        <p:spPr>
          <a:xfrm>
            <a:off x="14995525" y="30510163"/>
            <a:ext cx="1390015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ctr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sldNum" idx="12"/>
          </p:nvPr>
        </p:nvSpPr>
        <p:spPr>
          <a:xfrm>
            <a:off x="31454725" y="30510163"/>
            <a:ext cx="1024255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6"/>
          <p:cNvSpPr txBox="1">
            <a:spLocks noGrp="1"/>
          </p:cNvSpPr>
          <p:nvPr>
            <p:ph type="title"/>
          </p:nvPr>
        </p:nvSpPr>
        <p:spPr>
          <a:xfrm>
            <a:off x="2194563" y="1310640"/>
            <a:ext cx="14439902" cy="5577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b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96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1"/>
          </p:nvPr>
        </p:nvSpPr>
        <p:spPr>
          <a:xfrm>
            <a:off x="17160241" y="1310643"/>
            <a:ext cx="24536399" cy="280949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t" anchorCtr="0"/>
          <a:lstStyle>
            <a:lvl1pPr marL="457200" lvl="0" indent="-1206500" algn="l">
              <a:spcBef>
                <a:spcPts val="3080"/>
              </a:spcBef>
              <a:spcAft>
                <a:spcPts val="0"/>
              </a:spcAft>
              <a:buClr>
                <a:schemeClr val="dk1"/>
              </a:buClr>
              <a:buSzPts val="15400"/>
              <a:buChar char="•"/>
              <a:defRPr sz="15400"/>
            </a:lvl1pPr>
            <a:lvl2pPr marL="914400" lvl="1" indent="-1079500" algn="l">
              <a:spcBef>
                <a:spcPts val="2680"/>
              </a:spcBef>
              <a:spcAft>
                <a:spcPts val="0"/>
              </a:spcAft>
              <a:buClr>
                <a:schemeClr val="dk1"/>
              </a:buClr>
              <a:buSzPts val="13400"/>
              <a:buChar char="–"/>
              <a:defRPr sz="13400"/>
            </a:lvl2pPr>
            <a:lvl3pPr marL="1371600" lvl="2" indent="-958850" algn="l">
              <a:spcBef>
                <a:spcPts val="2300"/>
              </a:spcBef>
              <a:spcAft>
                <a:spcPts val="0"/>
              </a:spcAft>
              <a:buClr>
                <a:schemeClr val="dk1"/>
              </a:buClr>
              <a:buSzPts val="11500"/>
              <a:buChar char="•"/>
              <a:defRPr sz="11500"/>
            </a:lvl3pPr>
            <a:lvl4pPr marL="1828800" lvl="3" indent="-838200" algn="l">
              <a:spcBef>
                <a:spcPts val="1920"/>
              </a:spcBef>
              <a:spcAft>
                <a:spcPts val="0"/>
              </a:spcAft>
              <a:buClr>
                <a:schemeClr val="dk1"/>
              </a:buClr>
              <a:buSzPts val="9600"/>
              <a:buChar char="–"/>
              <a:defRPr sz="9600"/>
            </a:lvl4pPr>
            <a:lvl5pPr marL="2286000" lvl="4" indent="-838200" algn="l">
              <a:spcBef>
                <a:spcPts val="1920"/>
              </a:spcBef>
              <a:spcAft>
                <a:spcPts val="0"/>
              </a:spcAft>
              <a:buClr>
                <a:schemeClr val="dk1"/>
              </a:buClr>
              <a:buSzPts val="9600"/>
              <a:buChar char="»"/>
              <a:defRPr sz="9600"/>
            </a:lvl5pPr>
            <a:lvl6pPr marL="2743200" lvl="5" indent="-838200" algn="l">
              <a:spcBef>
                <a:spcPts val="1920"/>
              </a:spcBef>
              <a:spcAft>
                <a:spcPts val="0"/>
              </a:spcAft>
              <a:buClr>
                <a:schemeClr val="dk1"/>
              </a:buClr>
              <a:buSzPts val="9600"/>
              <a:buChar char="•"/>
              <a:defRPr sz="9600"/>
            </a:lvl6pPr>
            <a:lvl7pPr marL="3200400" lvl="6" indent="-838200" algn="l">
              <a:spcBef>
                <a:spcPts val="1920"/>
              </a:spcBef>
              <a:spcAft>
                <a:spcPts val="0"/>
              </a:spcAft>
              <a:buClr>
                <a:schemeClr val="dk1"/>
              </a:buClr>
              <a:buSzPts val="9600"/>
              <a:buChar char="•"/>
              <a:defRPr sz="9600"/>
            </a:lvl7pPr>
            <a:lvl8pPr marL="3657600" lvl="7" indent="-838200" algn="l">
              <a:spcBef>
                <a:spcPts val="1920"/>
              </a:spcBef>
              <a:spcAft>
                <a:spcPts val="0"/>
              </a:spcAft>
              <a:buClr>
                <a:schemeClr val="dk1"/>
              </a:buClr>
              <a:buSzPts val="9600"/>
              <a:buChar char="•"/>
              <a:defRPr sz="9600"/>
            </a:lvl8pPr>
            <a:lvl9pPr marL="4114800" lvl="8" indent="-838200" algn="l">
              <a:spcBef>
                <a:spcPts val="1920"/>
              </a:spcBef>
              <a:spcAft>
                <a:spcPts val="0"/>
              </a:spcAft>
              <a:buClr>
                <a:schemeClr val="dk1"/>
              </a:buClr>
              <a:buSzPts val="9600"/>
              <a:buChar char="•"/>
              <a:defRPr sz="9600"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body" idx="2"/>
          </p:nvPr>
        </p:nvSpPr>
        <p:spPr>
          <a:xfrm>
            <a:off x="2194563" y="6888483"/>
            <a:ext cx="14439902" cy="225171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t" anchorCtr="0"/>
          <a:lstStyle>
            <a:lvl1pPr marL="457200" lvl="0" indent="-228600" algn="l">
              <a:spcBef>
                <a:spcPts val="1340"/>
              </a:spcBef>
              <a:spcAft>
                <a:spcPts val="0"/>
              </a:spcAft>
              <a:buClr>
                <a:schemeClr val="dk1"/>
              </a:buClr>
              <a:buSzPts val="6700"/>
              <a:buNone/>
              <a:defRPr sz="6700"/>
            </a:lvl1pPr>
            <a:lvl2pPr marL="914400" lvl="1" indent="-228600" algn="l">
              <a:spcBef>
                <a:spcPts val="1160"/>
              </a:spcBef>
              <a:spcAft>
                <a:spcPts val="0"/>
              </a:spcAft>
              <a:buClr>
                <a:schemeClr val="dk1"/>
              </a:buClr>
              <a:buSzPts val="5800"/>
              <a:buNone/>
              <a:defRPr sz="5800"/>
            </a:lvl2pPr>
            <a:lvl3pPr marL="1371600" lvl="2" indent="-2286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/>
            </a:lvl3pPr>
            <a:lvl4pPr marL="1828800" lvl="3" indent="-228600" algn="l"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None/>
              <a:defRPr sz="4300"/>
            </a:lvl4pPr>
            <a:lvl5pPr marL="2286000" lvl="4" indent="-228600" algn="l"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None/>
              <a:defRPr sz="4300"/>
            </a:lvl5pPr>
            <a:lvl6pPr marL="2743200" lvl="5" indent="-228600" algn="l"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None/>
              <a:defRPr sz="4300"/>
            </a:lvl6pPr>
            <a:lvl7pPr marL="3200400" lvl="6" indent="-228600" algn="l"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None/>
              <a:defRPr sz="4300"/>
            </a:lvl7pPr>
            <a:lvl8pPr marL="3657600" lvl="7" indent="-228600" algn="l"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None/>
              <a:defRPr sz="4300"/>
            </a:lvl8pPr>
            <a:lvl9pPr marL="4114800" lvl="8" indent="-228600" algn="l"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None/>
              <a:defRPr sz="4300"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dt" idx="10"/>
          </p:nvPr>
        </p:nvSpPr>
        <p:spPr>
          <a:xfrm>
            <a:off x="2193925" y="30510163"/>
            <a:ext cx="1024255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ctr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58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ftr" idx="11"/>
          </p:nvPr>
        </p:nvSpPr>
        <p:spPr>
          <a:xfrm>
            <a:off x="14995525" y="30510163"/>
            <a:ext cx="1390015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ctr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31454725" y="30510163"/>
            <a:ext cx="1024255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>
            <a:spLocks noGrp="1"/>
          </p:cNvSpPr>
          <p:nvPr>
            <p:ph type="title"/>
          </p:nvPr>
        </p:nvSpPr>
        <p:spPr>
          <a:xfrm>
            <a:off x="2193925" y="1317625"/>
            <a:ext cx="39503351" cy="548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dt" idx="10"/>
          </p:nvPr>
        </p:nvSpPr>
        <p:spPr>
          <a:xfrm>
            <a:off x="2193925" y="30510163"/>
            <a:ext cx="1024255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ctr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58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ftr" idx="11"/>
          </p:nvPr>
        </p:nvSpPr>
        <p:spPr>
          <a:xfrm>
            <a:off x="14995525" y="30510163"/>
            <a:ext cx="1390015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ctr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sldNum" idx="12"/>
          </p:nvPr>
        </p:nvSpPr>
        <p:spPr>
          <a:xfrm>
            <a:off x="31454725" y="30510163"/>
            <a:ext cx="1024255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>
            <a:spLocks noGrp="1"/>
          </p:cNvSpPr>
          <p:nvPr>
            <p:ph type="title"/>
          </p:nvPr>
        </p:nvSpPr>
        <p:spPr>
          <a:xfrm>
            <a:off x="2193925" y="1317625"/>
            <a:ext cx="39503351" cy="548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body" idx="1"/>
          </p:nvPr>
        </p:nvSpPr>
        <p:spPr>
          <a:xfrm>
            <a:off x="2194560" y="7368542"/>
            <a:ext cx="19392902" cy="30708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b" anchorCtr="0"/>
          <a:lstStyle>
            <a:lvl1pPr marL="457200" lvl="0" indent="-228600" algn="l">
              <a:spcBef>
                <a:spcPts val="2300"/>
              </a:spcBef>
              <a:spcAft>
                <a:spcPts val="0"/>
              </a:spcAft>
              <a:buClr>
                <a:schemeClr val="dk1"/>
              </a:buClr>
              <a:buSzPts val="11500"/>
              <a:buNone/>
              <a:defRPr sz="11500" b="1"/>
            </a:lvl1pPr>
            <a:lvl2pPr marL="914400" lvl="1" indent="-228600" algn="l">
              <a:spcBef>
                <a:spcPts val="1920"/>
              </a:spcBef>
              <a:spcAft>
                <a:spcPts val="0"/>
              </a:spcAft>
              <a:buClr>
                <a:schemeClr val="dk1"/>
              </a:buClr>
              <a:buSzPts val="9600"/>
              <a:buNone/>
              <a:defRPr sz="9600" b="1"/>
            </a:lvl2pPr>
            <a:lvl3pPr marL="1371600" lvl="2" indent="-228600" algn="l">
              <a:spcBef>
                <a:spcPts val="1720"/>
              </a:spcBef>
              <a:spcAft>
                <a:spcPts val="0"/>
              </a:spcAft>
              <a:buClr>
                <a:schemeClr val="dk1"/>
              </a:buClr>
              <a:buSzPts val="8600"/>
              <a:buNone/>
              <a:defRPr sz="8600" b="1"/>
            </a:lvl3pPr>
            <a:lvl4pPr marL="1828800" lvl="3" indent="-228600" algn="l">
              <a:spcBef>
                <a:spcPts val="1540"/>
              </a:spcBef>
              <a:spcAft>
                <a:spcPts val="0"/>
              </a:spcAft>
              <a:buClr>
                <a:schemeClr val="dk1"/>
              </a:buClr>
              <a:buSzPts val="7700"/>
              <a:buNone/>
              <a:defRPr sz="7700" b="1"/>
            </a:lvl4pPr>
            <a:lvl5pPr marL="2286000" lvl="4" indent="-228600" algn="l">
              <a:spcBef>
                <a:spcPts val="1540"/>
              </a:spcBef>
              <a:spcAft>
                <a:spcPts val="0"/>
              </a:spcAft>
              <a:buClr>
                <a:schemeClr val="dk1"/>
              </a:buClr>
              <a:buSzPts val="7700"/>
              <a:buNone/>
              <a:defRPr sz="7700" b="1"/>
            </a:lvl5pPr>
            <a:lvl6pPr marL="2743200" lvl="5" indent="-228600" algn="l">
              <a:spcBef>
                <a:spcPts val="1540"/>
              </a:spcBef>
              <a:spcAft>
                <a:spcPts val="0"/>
              </a:spcAft>
              <a:buClr>
                <a:schemeClr val="dk1"/>
              </a:buClr>
              <a:buSzPts val="7700"/>
              <a:buNone/>
              <a:defRPr sz="7700" b="1"/>
            </a:lvl6pPr>
            <a:lvl7pPr marL="3200400" lvl="6" indent="-228600" algn="l">
              <a:spcBef>
                <a:spcPts val="1540"/>
              </a:spcBef>
              <a:spcAft>
                <a:spcPts val="0"/>
              </a:spcAft>
              <a:buClr>
                <a:schemeClr val="dk1"/>
              </a:buClr>
              <a:buSzPts val="7700"/>
              <a:buNone/>
              <a:defRPr sz="7700" b="1"/>
            </a:lvl7pPr>
            <a:lvl8pPr marL="3657600" lvl="7" indent="-228600" algn="l">
              <a:spcBef>
                <a:spcPts val="1540"/>
              </a:spcBef>
              <a:spcAft>
                <a:spcPts val="0"/>
              </a:spcAft>
              <a:buClr>
                <a:schemeClr val="dk1"/>
              </a:buClr>
              <a:buSzPts val="7700"/>
              <a:buNone/>
              <a:defRPr sz="7700" b="1"/>
            </a:lvl8pPr>
            <a:lvl9pPr marL="4114800" lvl="8" indent="-228600" algn="l">
              <a:spcBef>
                <a:spcPts val="1540"/>
              </a:spcBef>
              <a:spcAft>
                <a:spcPts val="0"/>
              </a:spcAft>
              <a:buClr>
                <a:schemeClr val="dk1"/>
              </a:buClr>
              <a:buSzPts val="7700"/>
              <a:buNone/>
              <a:defRPr sz="7700" b="1"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body" idx="2"/>
          </p:nvPr>
        </p:nvSpPr>
        <p:spPr>
          <a:xfrm>
            <a:off x="2194560" y="10439400"/>
            <a:ext cx="19392902" cy="18966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t" anchorCtr="0"/>
          <a:lstStyle>
            <a:lvl1pPr marL="457200" lvl="0" indent="-958850" algn="l">
              <a:spcBef>
                <a:spcPts val="2300"/>
              </a:spcBef>
              <a:spcAft>
                <a:spcPts val="0"/>
              </a:spcAft>
              <a:buClr>
                <a:schemeClr val="dk1"/>
              </a:buClr>
              <a:buSzPts val="11500"/>
              <a:buChar char="•"/>
              <a:defRPr sz="11500"/>
            </a:lvl1pPr>
            <a:lvl2pPr marL="914400" lvl="1" indent="-838200" algn="l">
              <a:spcBef>
                <a:spcPts val="1920"/>
              </a:spcBef>
              <a:spcAft>
                <a:spcPts val="0"/>
              </a:spcAft>
              <a:buClr>
                <a:schemeClr val="dk1"/>
              </a:buClr>
              <a:buSzPts val="9600"/>
              <a:buChar char="–"/>
              <a:defRPr sz="9600"/>
            </a:lvl2pPr>
            <a:lvl3pPr marL="1371600" lvl="2" indent="-774700" algn="l">
              <a:spcBef>
                <a:spcPts val="1720"/>
              </a:spcBef>
              <a:spcAft>
                <a:spcPts val="0"/>
              </a:spcAft>
              <a:buClr>
                <a:schemeClr val="dk1"/>
              </a:buClr>
              <a:buSzPts val="8600"/>
              <a:buChar char="•"/>
              <a:defRPr sz="8600"/>
            </a:lvl3pPr>
            <a:lvl4pPr marL="1828800" lvl="3" indent="-717550" algn="l">
              <a:spcBef>
                <a:spcPts val="1540"/>
              </a:spcBef>
              <a:spcAft>
                <a:spcPts val="0"/>
              </a:spcAft>
              <a:buClr>
                <a:schemeClr val="dk1"/>
              </a:buClr>
              <a:buSzPts val="7700"/>
              <a:buChar char="–"/>
              <a:defRPr sz="7700"/>
            </a:lvl4pPr>
            <a:lvl5pPr marL="2286000" lvl="4" indent="-717550" algn="l">
              <a:spcBef>
                <a:spcPts val="1540"/>
              </a:spcBef>
              <a:spcAft>
                <a:spcPts val="0"/>
              </a:spcAft>
              <a:buClr>
                <a:schemeClr val="dk1"/>
              </a:buClr>
              <a:buSzPts val="7700"/>
              <a:buChar char="»"/>
              <a:defRPr sz="7700"/>
            </a:lvl5pPr>
            <a:lvl6pPr marL="2743200" lvl="5" indent="-717550" algn="l">
              <a:spcBef>
                <a:spcPts val="1540"/>
              </a:spcBef>
              <a:spcAft>
                <a:spcPts val="0"/>
              </a:spcAft>
              <a:buClr>
                <a:schemeClr val="dk1"/>
              </a:buClr>
              <a:buSzPts val="7700"/>
              <a:buChar char="•"/>
              <a:defRPr sz="7700"/>
            </a:lvl6pPr>
            <a:lvl7pPr marL="3200400" lvl="6" indent="-717550" algn="l">
              <a:spcBef>
                <a:spcPts val="1540"/>
              </a:spcBef>
              <a:spcAft>
                <a:spcPts val="0"/>
              </a:spcAft>
              <a:buClr>
                <a:schemeClr val="dk1"/>
              </a:buClr>
              <a:buSzPts val="7700"/>
              <a:buChar char="•"/>
              <a:defRPr sz="7700"/>
            </a:lvl7pPr>
            <a:lvl8pPr marL="3657600" lvl="7" indent="-717550" algn="l">
              <a:spcBef>
                <a:spcPts val="1540"/>
              </a:spcBef>
              <a:spcAft>
                <a:spcPts val="0"/>
              </a:spcAft>
              <a:buClr>
                <a:schemeClr val="dk1"/>
              </a:buClr>
              <a:buSzPts val="7700"/>
              <a:buChar char="•"/>
              <a:defRPr sz="7700"/>
            </a:lvl8pPr>
            <a:lvl9pPr marL="4114800" lvl="8" indent="-717550" algn="l">
              <a:spcBef>
                <a:spcPts val="1540"/>
              </a:spcBef>
              <a:spcAft>
                <a:spcPts val="0"/>
              </a:spcAft>
              <a:buClr>
                <a:schemeClr val="dk1"/>
              </a:buClr>
              <a:buSzPts val="7700"/>
              <a:buChar char="•"/>
              <a:defRPr sz="7700"/>
            </a:lvl9pPr>
          </a:lstStyle>
          <a:p>
            <a:endParaRPr/>
          </a:p>
        </p:txBody>
      </p:sp>
      <p:sp>
        <p:nvSpPr>
          <p:cNvPr id="54" name="Google Shape;54;p8"/>
          <p:cNvSpPr txBox="1">
            <a:spLocks noGrp="1"/>
          </p:cNvSpPr>
          <p:nvPr>
            <p:ph type="body" idx="3"/>
          </p:nvPr>
        </p:nvSpPr>
        <p:spPr>
          <a:xfrm>
            <a:off x="22296122" y="7368542"/>
            <a:ext cx="19400519" cy="30708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b" anchorCtr="0"/>
          <a:lstStyle>
            <a:lvl1pPr marL="457200" lvl="0" indent="-228600" algn="l">
              <a:spcBef>
                <a:spcPts val="2300"/>
              </a:spcBef>
              <a:spcAft>
                <a:spcPts val="0"/>
              </a:spcAft>
              <a:buClr>
                <a:schemeClr val="dk1"/>
              </a:buClr>
              <a:buSzPts val="11500"/>
              <a:buNone/>
              <a:defRPr sz="11500" b="1"/>
            </a:lvl1pPr>
            <a:lvl2pPr marL="914400" lvl="1" indent="-228600" algn="l">
              <a:spcBef>
                <a:spcPts val="1920"/>
              </a:spcBef>
              <a:spcAft>
                <a:spcPts val="0"/>
              </a:spcAft>
              <a:buClr>
                <a:schemeClr val="dk1"/>
              </a:buClr>
              <a:buSzPts val="9600"/>
              <a:buNone/>
              <a:defRPr sz="9600" b="1"/>
            </a:lvl2pPr>
            <a:lvl3pPr marL="1371600" lvl="2" indent="-228600" algn="l">
              <a:spcBef>
                <a:spcPts val="1720"/>
              </a:spcBef>
              <a:spcAft>
                <a:spcPts val="0"/>
              </a:spcAft>
              <a:buClr>
                <a:schemeClr val="dk1"/>
              </a:buClr>
              <a:buSzPts val="8600"/>
              <a:buNone/>
              <a:defRPr sz="8600" b="1"/>
            </a:lvl3pPr>
            <a:lvl4pPr marL="1828800" lvl="3" indent="-228600" algn="l">
              <a:spcBef>
                <a:spcPts val="1540"/>
              </a:spcBef>
              <a:spcAft>
                <a:spcPts val="0"/>
              </a:spcAft>
              <a:buClr>
                <a:schemeClr val="dk1"/>
              </a:buClr>
              <a:buSzPts val="7700"/>
              <a:buNone/>
              <a:defRPr sz="7700" b="1"/>
            </a:lvl4pPr>
            <a:lvl5pPr marL="2286000" lvl="4" indent="-228600" algn="l">
              <a:spcBef>
                <a:spcPts val="1540"/>
              </a:spcBef>
              <a:spcAft>
                <a:spcPts val="0"/>
              </a:spcAft>
              <a:buClr>
                <a:schemeClr val="dk1"/>
              </a:buClr>
              <a:buSzPts val="7700"/>
              <a:buNone/>
              <a:defRPr sz="7700" b="1"/>
            </a:lvl5pPr>
            <a:lvl6pPr marL="2743200" lvl="5" indent="-228600" algn="l">
              <a:spcBef>
                <a:spcPts val="1540"/>
              </a:spcBef>
              <a:spcAft>
                <a:spcPts val="0"/>
              </a:spcAft>
              <a:buClr>
                <a:schemeClr val="dk1"/>
              </a:buClr>
              <a:buSzPts val="7700"/>
              <a:buNone/>
              <a:defRPr sz="7700" b="1"/>
            </a:lvl6pPr>
            <a:lvl7pPr marL="3200400" lvl="6" indent="-228600" algn="l">
              <a:spcBef>
                <a:spcPts val="1540"/>
              </a:spcBef>
              <a:spcAft>
                <a:spcPts val="0"/>
              </a:spcAft>
              <a:buClr>
                <a:schemeClr val="dk1"/>
              </a:buClr>
              <a:buSzPts val="7700"/>
              <a:buNone/>
              <a:defRPr sz="7700" b="1"/>
            </a:lvl7pPr>
            <a:lvl8pPr marL="3657600" lvl="7" indent="-228600" algn="l">
              <a:spcBef>
                <a:spcPts val="1540"/>
              </a:spcBef>
              <a:spcAft>
                <a:spcPts val="0"/>
              </a:spcAft>
              <a:buClr>
                <a:schemeClr val="dk1"/>
              </a:buClr>
              <a:buSzPts val="7700"/>
              <a:buNone/>
              <a:defRPr sz="7700" b="1"/>
            </a:lvl8pPr>
            <a:lvl9pPr marL="4114800" lvl="8" indent="-228600" algn="l">
              <a:spcBef>
                <a:spcPts val="1540"/>
              </a:spcBef>
              <a:spcAft>
                <a:spcPts val="0"/>
              </a:spcAft>
              <a:buClr>
                <a:schemeClr val="dk1"/>
              </a:buClr>
              <a:buSzPts val="7700"/>
              <a:buNone/>
              <a:defRPr sz="7700" b="1"/>
            </a:lvl9pPr>
          </a:lstStyle>
          <a:p>
            <a:endParaRPr/>
          </a:p>
        </p:txBody>
      </p:sp>
      <p:sp>
        <p:nvSpPr>
          <p:cNvPr id="55" name="Google Shape;55;p8"/>
          <p:cNvSpPr txBox="1">
            <a:spLocks noGrp="1"/>
          </p:cNvSpPr>
          <p:nvPr>
            <p:ph type="body" idx="4"/>
          </p:nvPr>
        </p:nvSpPr>
        <p:spPr>
          <a:xfrm>
            <a:off x="22296122" y="10439400"/>
            <a:ext cx="19400519" cy="18966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t" anchorCtr="0"/>
          <a:lstStyle>
            <a:lvl1pPr marL="457200" lvl="0" indent="-958850" algn="l">
              <a:spcBef>
                <a:spcPts val="2300"/>
              </a:spcBef>
              <a:spcAft>
                <a:spcPts val="0"/>
              </a:spcAft>
              <a:buClr>
                <a:schemeClr val="dk1"/>
              </a:buClr>
              <a:buSzPts val="11500"/>
              <a:buChar char="•"/>
              <a:defRPr sz="11500"/>
            </a:lvl1pPr>
            <a:lvl2pPr marL="914400" lvl="1" indent="-838200" algn="l">
              <a:spcBef>
                <a:spcPts val="1920"/>
              </a:spcBef>
              <a:spcAft>
                <a:spcPts val="0"/>
              </a:spcAft>
              <a:buClr>
                <a:schemeClr val="dk1"/>
              </a:buClr>
              <a:buSzPts val="9600"/>
              <a:buChar char="–"/>
              <a:defRPr sz="9600"/>
            </a:lvl2pPr>
            <a:lvl3pPr marL="1371600" lvl="2" indent="-774700" algn="l">
              <a:spcBef>
                <a:spcPts val="1720"/>
              </a:spcBef>
              <a:spcAft>
                <a:spcPts val="0"/>
              </a:spcAft>
              <a:buClr>
                <a:schemeClr val="dk1"/>
              </a:buClr>
              <a:buSzPts val="8600"/>
              <a:buChar char="•"/>
              <a:defRPr sz="8600"/>
            </a:lvl3pPr>
            <a:lvl4pPr marL="1828800" lvl="3" indent="-717550" algn="l">
              <a:spcBef>
                <a:spcPts val="1540"/>
              </a:spcBef>
              <a:spcAft>
                <a:spcPts val="0"/>
              </a:spcAft>
              <a:buClr>
                <a:schemeClr val="dk1"/>
              </a:buClr>
              <a:buSzPts val="7700"/>
              <a:buChar char="–"/>
              <a:defRPr sz="7700"/>
            </a:lvl4pPr>
            <a:lvl5pPr marL="2286000" lvl="4" indent="-717550" algn="l">
              <a:spcBef>
                <a:spcPts val="1540"/>
              </a:spcBef>
              <a:spcAft>
                <a:spcPts val="0"/>
              </a:spcAft>
              <a:buClr>
                <a:schemeClr val="dk1"/>
              </a:buClr>
              <a:buSzPts val="7700"/>
              <a:buChar char="»"/>
              <a:defRPr sz="7700"/>
            </a:lvl5pPr>
            <a:lvl6pPr marL="2743200" lvl="5" indent="-717550" algn="l">
              <a:spcBef>
                <a:spcPts val="1540"/>
              </a:spcBef>
              <a:spcAft>
                <a:spcPts val="0"/>
              </a:spcAft>
              <a:buClr>
                <a:schemeClr val="dk1"/>
              </a:buClr>
              <a:buSzPts val="7700"/>
              <a:buChar char="•"/>
              <a:defRPr sz="7700"/>
            </a:lvl6pPr>
            <a:lvl7pPr marL="3200400" lvl="6" indent="-717550" algn="l">
              <a:spcBef>
                <a:spcPts val="1540"/>
              </a:spcBef>
              <a:spcAft>
                <a:spcPts val="0"/>
              </a:spcAft>
              <a:buClr>
                <a:schemeClr val="dk1"/>
              </a:buClr>
              <a:buSzPts val="7700"/>
              <a:buChar char="•"/>
              <a:defRPr sz="7700"/>
            </a:lvl7pPr>
            <a:lvl8pPr marL="3657600" lvl="7" indent="-717550" algn="l">
              <a:spcBef>
                <a:spcPts val="1540"/>
              </a:spcBef>
              <a:spcAft>
                <a:spcPts val="0"/>
              </a:spcAft>
              <a:buClr>
                <a:schemeClr val="dk1"/>
              </a:buClr>
              <a:buSzPts val="7700"/>
              <a:buChar char="•"/>
              <a:defRPr sz="7700"/>
            </a:lvl8pPr>
            <a:lvl9pPr marL="4114800" lvl="8" indent="-717550" algn="l">
              <a:spcBef>
                <a:spcPts val="1540"/>
              </a:spcBef>
              <a:spcAft>
                <a:spcPts val="0"/>
              </a:spcAft>
              <a:buClr>
                <a:schemeClr val="dk1"/>
              </a:buClr>
              <a:buSzPts val="7700"/>
              <a:buChar char="•"/>
              <a:defRPr sz="7700"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dt" idx="10"/>
          </p:nvPr>
        </p:nvSpPr>
        <p:spPr>
          <a:xfrm>
            <a:off x="2193925" y="30510163"/>
            <a:ext cx="1024255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ctr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58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ftr" idx="11"/>
          </p:nvPr>
        </p:nvSpPr>
        <p:spPr>
          <a:xfrm>
            <a:off x="14995525" y="30510163"/>
            <a:ext cx="1390015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ctr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8"/>
          <p:cNvSpPr txBox="1">
            <a:spLocks noGrp="1"/>
          </p:cNvSpPr>
          <p:nvPr>
            <p:ph type="sldNum" idx="12"/>
          </p:nvPr>
        </p:nvSpPr>
        <p:spPr>
          <a:xfrm>
            <a:off x="31454725" y="30510163"/>
            <a:ext cx="1024255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9"/>
          <p:cNvSpPr txBox="1">
            <a:spLocks noGrp="1"/>
          </p:cNvSpPr>
          <p:nvPr>
            <p:ph type="title"/>
          </p:nvPr>
        </p:nvSpPr>
        <p:spPr>
          <a:xfrm>
            <a:off x="2193925" y="1317625"/>
            <a:ext cx="39503351" cy="548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1"/>
          </p:nvPr>
        </p:nvSpPr>
        <p:spPr>
          <a:xfrm>
            <a:off x="2194560" y="7680963"/>
            <a:ext cx="19385280" cy="217246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t" anchorCtr="0"/>
          <a:lstStyle>
            <a:lvl1pPr marL="457200" lvl="0" indent="-1079500" algn="l">
              <a:spcBef>
                <a:spcPts val="2680"/>
              </a:spcBef>
              <a:spcAft>
                <a:spcPts val="0"/>
              </a:spcAft>
              <a:buClr>
                <a:schemeClr val="dk1"/>
              </a:buClr>
              <a:buSzPts val="13400"/>
              <a:buChar char="•"/>
              <a:defRPr sz="13400"/>
            </a:lvl1pPr>
            <a:lvl2pPr marL="914400" lvl="1" indent="-958850" algn="l">
              <a:spcBef>
                <a:spcPts val="2300"/>
              </a:spcBef>
              <a:spcAft>
                <a:spcPts val="0"/>
              </a:spcAft>
              <a:buClr>
                <a:schemeClr val="dk1"/>
              </a:buClr>
              <a:buSzPts val="11500"/>
              <a:buChar char="–"/>
              <a:defRPr sz="11500"/>
            </a:lvl2pPr>
            <a:lvl3pPr marL="1371600" lvl="2" indent="-838200" algn="l">
              <a:spcBef>
                <a:spcPts val="1920"/>
              </a:spcBef>
              <a:spcAft>
                <a:spcPts val="0"/>
              </a:spcAft>
              <a:buClr>
                <a:schemeClr val="dk1"/>
              </a:buClr>
              <a:buSzPts val="9600"/>
              <a:buChar char="•"/>
              <a:defRPr sz="9600"/>
            </a:lvl3pPr>
            <a:lvl4pPr marL="1828800" lvl="3" indent="-774700" algn="l">
              <a:spcBef>
                <a:spcPts val="1720"/>
              </a:spcBef>
              <a:spcAft>
                <a:spcPts val="0"/>
              </a:spcAft>
              <a:buClr>
                <a:schemeClr val="dk1"/>
              </a:buClr>
              <a:buSzPts val="8600"/>
              <a:buChar char="–"/>
              <a:defRPr sz="8600"/>
            </a:lvl4pPr>
            <a:lvl5pPr marL="2286000" lvl="4" indent="-774700" algn="l">
              <a:spcBef>
                <a:spcPts val="1720"/>
              </a:spcBef>
              <a:spcAft>
                <a:spcPts val="0"/>
              </a:spcAft>
              <a:buClr>
                <a:schemeClr val="dk1"/>
              </a:buClr>
              <a:buSzPts val="8600"/>
              <a:buChar char="»"/>
              <a:defRPr sz="8600"/>
            </a:lvl5pPr>
            <a:lvl6pPr marL="2743200" lvl="5" indent="-774700" algn="l">
              <a:spcBef>
                <a:spcPts val="1720"/>
              </a:spcBef>
              <a:spcAft>
                <a:spcPts val="0"/>
              </a:spcAft>
              <a:buClr>
                <a:schemeClr val="dk1"/>
              </a:buClr>
              <a:buSzPts val="8600"/>
              <a:buChar char="•"/>
              <a:defRPr sz="8600"/>
            </a:lvl6pPr>
            <a:lvl7pPr marL="3200400" lvl="6" indent="-774700" algn="l">
              <a:spcBef>
                <a:spcPts val="1720"/>
              </a:spcBef>
              <a:spcAft>
                <a:spcPts val="0"/>
              </a:spcAft>
              <a:buClr>
                <a:schemeClr val="dk1"/>
              </a:buClr>
              <a:buSzPts val="8600"/>
              <a:buChar char="•"/>
              <a:defRPr sz="8600"/>
            </a:lvl7pPr>
            <a:lvl8pPr marL="3657600" lvl="7" indent="-774700" algn="l">
              <a:spcBef>
                <a:spcPts val="1720"/>
              </a:spcBef>
              <a:spcAft>
                <a:spcPts val="0"/>
              </a:spcAft>
              <a:buClr>
                <a:schemeClr val="dk1"/>
              </a:buClr>
              <a:buSzPts val="8600"/>
              <a:buChar char="•"/>
              <a:defRPr sz="8600"/>
            </a:lvl8pPr>
            <a:lvl9pPr marL="4114800" lvl="8" indent="-774700" algn="l">
              <a:spcBef>
                <a:spcPts val="1720"/>
              </a:spcBef>
              <a:spcAft>
                <a:spcPts val="0"/>
              </a:spcAft>
              <a:buClr>
                <a:schemeClr val="dk1"/>
              </a:buClr>
              <a:buSzPts val="8600"/>
              <a:buChar char="•"/>
              <a:defRPr sz="860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body" idx="2"/>
          </p:nvPr>
        </p:nvSpPr>
        <p:spPr>
          <a:xfrm>
            <a:off x="22311359" y="7680963"/>
            <a:ext cx="19385280" cy="217246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t" anchorCtr="0"/>
          <a:lstStyle>
            <a:lvl1pPr marL="457200" lvl="0" indent="-1079500" algn="l">
              <a:spcBef>
                <a:spcPts val="2680"/>
              </a:spcBef>
              <a:spcAft>
                <a:spcPts val="0"/>
              </a:spcAft>
              <a:buClr>
                <a:schemeClr val="dk1"/>
              </a:buClr>
              <a:buSzPts val="13400"/>
              <a:buChar char="•"/>
              <a:defRPr sz="13400"/>
            </a:lvl1pPr>
            <a:lvl2pPr marL="914400" lvl="1" indent="-958850" algn="l">
              <a:spcBef>
                <a:spcPts val="2300"/>
              </a:spcBef>
              <a:spcAft>
                <a:spcPts val="0"/>
              </a:spcAft>
              <a:buClr>
                <a:schemeClr val="dk1"/>
              </a:buClr>
              <a:buSzPts val="11500"/>
              <a:buChar char="–"/>
              <a:defRPr sz="11500"/>
            </a:lvl2pPr>
            <a:lvl3pPr marL="1371600" lvl="2" indent="-838200" algn="l">
              <a:spcBef>
                <a:spcPts val="1920"/>
              </a:spcBef>
              <a:spcAft>
                <a:spcPts val="0"/>
              </a:spcAft>
              <a:buClr>
                <a:schemeClr val="dk1"/>
              </a:buClr>
              <a:buSzPts val="9600"/>
              <a:buChar char="•"/>
              <a:defRPr sz="9600"/>
            </a:lvl3pPr>
            <a:lvl4pPr marL="1828800" lvl="3" indent="-774700" algn="l">
              <a:spcBef>
                <a:spcPts val="1720"/>
              </a:spcBef>
              <a:spcAft>
                <a:spcPts val="0"/>
              </a:spcAft>
              <a:buClr>
                <a:schemeClr val="dk1"/>
              </a:buClr>
              <a:buSzPts val="8600"/>
              <a:buChar char="–"/>
              <a:defRPr sz="8600"/>
            </a:lvl4pPr>
            <a:lvl5pPr marL="2286000" lvl="4" indent="-774700" algn="l">
              <a:spcBef>
                <a:spcPts val="1720"/>
              </a:spcBef>
              <a:spcAft>
                <a:spcPts val="0"/>
              </a:spcAft>
              <a:buClr>
                <a:schemeClr val="dk1"/>
              </a:buClr>
              <a:buSzPts val="8600"/>
              <a:buChar char="»"/>
              <a:defRPr sz="8600"/>
            </a:lvl5pPr>
            <a:lvl6pPr marL="2743200" lvl="5" indent="-774700" algn="l">
              <a:spcBef>
                <a:spcPts val="1720"/>
              </a:spcBef>
              <a:spcAft>
                <a:spcPts val="0"/>
              </a:spcAft>
              <a:buClr>
                <a:schemeClr val="dk1"/>
              </a:buClr>
              <a:buSzPts val="8600"/>
              <a:buChar char="•"/>
              <a:defRPr sz="8600"/>
            </a:lvl6pPr>
            <a:lvl7pPr marL="3200400" lvl="6" indent="-774700" algn="l">
              <a:spcBef>
                <a:spcPts val="1720"/>
              </a:spcBef>
              <a:spcAft>
                <a:spcPts val="0"/>
              </a:spcAft>
              <a:buClr>
                <a:schemeClr val="dk1"/>
              </a:buClr>
              <a:buSzPts val="8600"/>
              <a:buChar char="•"/>
              <a:defRPr sz="8600"/>
            </a:lvl7pPr>
            <a:lvl8pPr marL="3657600" lvl="7" indent="-774700" algn="l">
              <a:spcBef>
                <a:spcPts val="1720"/>
              </a:spcBef>
              <a:spcAft>
                <a:spcPts val="0"/>
              </a:spcAft>
              <a:buClr>
                <a:schemeClr val="dk1"/>
              </a:buClr>
              <a:buSzPts val="8600"/>
              <a:buChar char="•"/>
              <a:defRPr sz="8600"/>
            </a:lvl8pPr>
            <a:lvl9pPr marL="4114800" lvl="8" indent="-774700" algn="l">
              <a:spcBef>
                <a:spcPts val="1720"/>
              </a:spcBef>
              <a:spcAft>
                <a:spcPts val="0"/>
              </a:spcAft>
              <a:buClr>
                <a:schemeClr val="dk1"/>
              </a:buClr>
              <a:buSzPts val="8600"/>
              <a:buChar char="•"/>
              <a:defRPr sz="8600"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dt" idx="10"/>
          </p:nvPr>
        </p:nvSpPr>
        <p:spPr>
          <a:xfrm>
            <a:off x="2193925" y="30510163"/>
            <a:ext cx="1024255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ctr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58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ftr" idx="11"/>
          </p:nvPr>
        </p:nvSpPr>
        <p:spPr>
          <a:xfrm>
            <a:off x="14995525" y="30510163"/>
            <a:ext cx="1390015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ctr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9"/>
          <p:cNvSpPr txBox="1">
            <a:spLocks noGrp="1"/>
          </p:cNvSpPr>
          <p:nvPr>
            <p:ph type="sldNum" idx="12"/>
          </p:nvPr>
        </p:nvSpPr>
        <p:spPr>
          <a:xfrm>
            <a:off x="31454725" y="30510163"/>
            <a:ext cx="1024255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0"/>
          <p:cNvSpPr txBox="1">
            <a:spLocks noGrp="1"/>
          </p:cNvSpPr>
          <p:nvPr>
            <p:ph type="title"/>
          </p:nvPr>
        </p:nvSpPr>
        <p:spPr>
          <a:xfrm>
            <a:off x="3467102" y="21153122"/>
            <a:ext cx="37307519" cy="6537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t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9200" b="1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3467102" y="13952225"/>
            <a:ext cx="37307519" cy="72008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b" anchorCtr="0"/>
          <a:lstStyle>
            <a:lvl1pPr marL="457200" lvl="0" indent="-228600" algn="l">
              <a:spcBef>
                <a:spcPts val="1920"/>
              </a:spcBef>
              <a:spcAft>
                <a:spcPts val="0"/>
              </a:spcAft>
              <a:buClr>
                <a:srgbClr val="888888"/>
              </a:buClr>
              <a:buSzPts val="9600"/>
              <a:buNone/>
              <a:defRPr sz="96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1720"/>
              </a:spcBef>
              <a:spcAft>
                <a:spcPts val="0"/>
              </a:spcAft>
              <a:buClr>
                <a:srgbClr val="888888"/>
              </a:buClr>
              <a:buSzPts val="8600"/>
              <a:buNone/>
              <a:defRPr sz="86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1540"/>
              </a:spcBef>
              <a:spcAft>
                <a:spcPts val="0"/>
              </a:spcAft>
              <a:buClr>
                <a:srgbClr val="888888"/>
              </a:buClr>
              <a:buSzPts val="7700"/>
              <a:buNone/>
              <a:defRPr sz="77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1340"/>
              </a:spcBef>
              <a:spcAft>
                <a:spcPts val="0"/>
              </a:spcAft>
              <a:buClr>
                <a:srgbClr val="888888"/>
              </a:buClr>
              <a:buSzPts val="6700"/>
              <a:buNone/>
              <a:defRPr sz="67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1340"/>
              </a:spcBef>
              <a:spcAft>
                <a:spcPts val="0"/>
              </a:spcAft>
              <a:buClr>
                <a:srgbClr val="888888"/>
              </a:buClr>
              <a:buSzPts val="6700"/>
              <a:buNone/>
              <a:defRPr sz="67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1340"/>
              </a:spcBef>
              <a:spcAft>
                <a:spcPts val="0"/>
              </a:spcAft>
              <a:buClr>
                <a:srgbClr val="888888"/>
              </a:buClr>
              <a:buSzPts val="6700"/>
              <a:buNone/>
              <a:defRPr sz="67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1340"/>
              </a:spcBef>
              <a:spcAft>
                <a:spcPts val="0"/>
              </a:spcAft>
              <a:buClr>
                <a:srgbClr val="888888"/>
              </a:buClr>
              <a:buSzPts val="6700"/>
              <a:buNone/>
              <a:defRPr sz="67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1340"/>
              </a:spcBef>
              <a:spcAft>
                <a:spcPts val="0"/>
              </a:spcAft>
              <a:buClr>
                <a:srgbClr val="888888"/>
              </a:buClr>
              <a:buSzPts val="6700"/>
              <a:buNone/>
              <a:defRPr sz="67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1340"/>
              </a:spcBef>
              <a:spcAft>
                <a:spcPts val="0"/>
              </a:spcAft>
              <a:buClr>
                <a:srgbClr val="888888"/>
              </a:buClr>
              <a:buSzPts val="6700"/>
              <a:buNone/>
              <a:defRPr sz="67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2193925" y="30510163"/>
            <a:ext cx="1024255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ctr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58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14995525" y="30510163"/>
            <a:ext cx="1390015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ctr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31454725" y="30510163"/>
            <a:ext cx="1024255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2193925" y="1317625"/>
            <a:ext cx="39503351" cy="548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2193925" y="7680325"/>
            <a:ext cx="39503351" cy="21724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t" anchorCtr="0"/>
          <a:lstStyle>
            <a:lvl1pPr marL="457200" marR="0" lvl="0" indent="-1206500" algn="l" rtl="0">
              <a:spcBef>
                <a:spcPts val="3080"/>
              </a:spcBef>
              <a:spcAft>
                <a:spcPts val="0"/>
              </a:spcAft>
              <a:buClr>
                <a:schemeClr val="dk1"/>
              </a:buClr>
              <a:buSzPts val="15400"/>
              <a:buFont typeface="Arial"/>
              <a:buChar char="•"/>
              <a:defRPr sz="1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1079500" algn="l" rtl="0">
              <a:spcBef>
                <a:spcPts val="2680"/>
              </a:spcBef>
              <a:spcAft>
                <a:spcPts val="0"/>
              </a:spcAft>
              <a:buClr>
                <a:schemeClr val="dk1"/>
              </a:buClr>
              <a:buSzPts val="13400"/>
              <a:buFont typeface="Arial"/>
              <a:buChar char="–"/>
              <a:defRPr sz="13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958850" algn="l" rtl="0">
              <a:spcBef>
                <a:spcPts val="2300"/>
              </a:spcBef>
              <a:spcAft>
                <a:spcPts val="0"/>
              </a:spcAft>
              <a:buClr>
                <a:schemeClr val="dk1"/>
              </a:buClr>
              <a:buSzPts val="11500"/>
              <a:buFont typeface="Arial"/>
              <a:buChar char="•"/>
              <a:defRPr sz="1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838200" algn="l" rtl="0">
              <a:spcBef>
                <a:spcPts val="192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rial"/>
              <a:buChar char="–"/>
              <a:defRPr sz="9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838200" algn="l" rtl="0">
              <a:spcBef>
                <a:spcPts val="192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rial"/>
              <a:buChar char="»"/>
              <a:defRPr sz="9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838200" algn="l" rtl="0">
              <a:spcBef>
                <a:spcPts val="192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rial"/>
              <a:buChar char="•"/>
              <a:defRPr sz="9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838200" algn="l" rtl="0">
              <a:spcBef>
                <a:spcPts val="192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rial"/>
              <a:buChar char="•"/>
              <a:defRPr sz="9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838200" algn="l" rtl="0">
              <a:spcBef>
                <a:spcPts val="192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rial"/>
              <a:buChar char="•"/>
              <a:defRPr sz="9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838200" algn="l" rtl="0">
              <a:spcBef>
                <a:spcPts val="192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rial"/>
              <a:buChar char="•"/>
              <a:defRPr sz="9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2193925" y="30510163"/>
            <a:ext cx="1024255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58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14995525" y="30510163"/>
            <a:ext cx="1390015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31454725" y="30510163"/>
            <a:ext cx="1024255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8900" tIns="219450" rIns="438900" bIns="21945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800"/>
              <a:buFont typeface="Times New Roman"/>
              <a:buNone/>
              <a:defRPr sz="58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1"/>
            </a:gs>
            <a:gs pos="100000">
              <a:srgbClr val="95D1F2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1" name="Google Shape;91;p13"/>
          <p:cNvGrpSpPr/>
          <p:nvPr/>
        </p:nvGrpSpPr>
        <p:grpSpPr>
          <a:xfrm>
            <a:off x="13345397" y="6821675"/>
            <a:ext cx="17449800" cy="25554421"/>
            <a:chOff x="13258800" y="6010371"/>
            <a:chExt cx="17449800" cy="26593629"/>
          </a:xfrm>
          <a:solidFill>
            <a:schemeClr val="bg1"/>
          </a:solidFill>
        </p:grpSpPr>
        <p:sp>
          <p:nvSpPr>
            <p:cNvPr id="92" name="Google Shape;92;p13"/>
            <p:cNvSpPr txBox="1"/>
            <p:nvPr/>
          </p:nvSpPr>
          <p:spPr>
            <a:xfrm>
              <a:off x="13266307" y="6010371"/>
              <a:ext cx="17351400" cy="26069828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182875" tIns="91425" rIns="182875" bIns="182875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endParaRPr sz="2000" dirty="0">
                <a:solidFill>
                  <a:schemeClr val="dk1"/>
                </a:solidFill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endParaRPr sz="2100" dirty="0">
                <a:solidFill>
                  <a:schemeClr val="dk1"/>
                </a:solidFill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endParaRPr sz="2100" dirty="0">
                <a:solidFill>
                  <a:schemeClr val="dk1"/>
                </a:solidFill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endParaRPr sz="2600" dirty="0">
                <a:solidFill>
                  <a:schemeClr val="dk1"/>
                </a:solidFill>
              </a:endParaRPr>
            </a:p>
            <a:p>
              <a:pPr marL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endParaRPr sz="2400" dirty="0">
                <a:solidFill>
                  <a:schemeClr val="dk1"/>
                </a:solidFill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endParaRPr sz="2400" b="1" dirty="0">
                <a:solidFill>
                  <a:schemeClr val="dk1"/>
                </a:solidFill>
              </a:endParaRPr>
            </a:p>
          </p:txBody>
        </p:sp>
        <p:sp>
          <p:nvSpPr>
            <p:cNvPr id="97" name="Google Shape;97;p13"/>
            <p:cNvSpPr txBox="1"/>
            <p:nvPr/>
          </p:nvSpPr>
          <p:spPr>
            <a:xfrm>
              <a:off x="13258800" y="32080200"/>
              <a:ext cx="17449800" cy="523800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Times New Roman"/>
                <a:buNone/>
              </a:pPr>
              <a:endParaRPr dirty="0"/>
            </a:p>
          </p:txBody>
        </p:sp>
      </p:grpSp>
      <p:grpSp>
        <p:nvGrpSpPr>
          <p:cNvPr id="108" name="Google Shape;108;p13"/>
          <p:cNvGrpSpPr/>
          <p:nvPr/>
        </p:nvGrpSpPr>
        <p:grpSpPr>
          <a:xfrm>
            <a:off x="755606" y="507995"/>
            <a:ext cx="42088446" cy="4597653"/>
            <a:chOff x="1054100" y="495300"/>
            <a:chExt cx="41795724" cy="4610100"/>
          </a:xfrm>
        </p:grpSpPr>
        <p:grpSp>
          <p:nvGrpSpPr>
            <p:cNvPr id="109" name="Google Shape;109;p13"/>
            <p:cNvGrpSpPr/>
            <p:nvPr/>
          </p:nvGrpSpPr>
          <p:grpSpPr>
            <a:xfrm>
              <a:off x="1054100" y="495300"/>
              <a:ext cx="41795724" cy="4610100"/>
              <a:chOff x="1054474" y="495300"/>
              <a:chExt cx="41794603" cy="4610100"/>
            </a:xfrm>
          </p:grpSpPr>
          <p:sp>
            <p:nvSpPr>
              <p:cNvPr id="110" name="Google Shape;110;p13"/>
              <p:cNvSpPr txBox="1"/>
              <p:nvPr/>
            </p:nvSpPr>
            <p:spPr>
              <a:xfrm>
                <a:off x="1054474" y="495300"/>
                <a:ext cx="41781878" cy="4610100"/>
              </a:xfrm>
              <a:prstGeom prst="rect">
                <a:avLst/>
              </a:prstGeom>
              <a:solidFill>
                <a:srgbClr val="0784BE"/>
              </a:solidFill>
              <a:ln>
                <a:noFill/>
              </a:ln>
            </p:spPr>
            <p:txBody>
              <a:bodyPr spcFirstLastPara="1" wrap="square" lIns="61150" tIns="30575" rIns="61150" bIns="3057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111" name="Google Shape;111;p13"/>
              <p:cNvSpPr txBox="1"/>
              <p:nvPr/>
            </p:nvSpPr>
            <p:spPr>
              <a:xfrm>
                <a:off x="1067177" y="495300"/>
                <a:ext cx="41781900" cy="4610100"/>
              </a:xfrm>
              <a:prstGeom prst="rect">
                <a:avLst/>
              </a:prstGeom>
              <a:solidFill>
                <a:srgbClr val="0082A5">
                  <a:alpha val="19607"/>
                </a:srgbClr>
              </a:solidFill>
              <a:ln>
                <a:noFill/>
              </a:ln>
            </p:spPr>
            <p:txBody>
              <a:bodyPr spcFirstLastPara="1" wrap="square" lIns="61150" tIns="30575" rIns="61150" bIns="3057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</p:grpSp>
        <p:sp>
          <p:nvSpPr>
            <p:cNvPr id="112" name="Google Shape;112;p13"/>
            <p:cNvSpPr txBox="1"/>
            <p:nvPr/>
          </p:nvSpPr>
          <p:spPr>
            <a:xfrm>
              <a:off x="5867400" y="838200"/>
              <a:ext cx="32308800" cy="371792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1150" tIns="30575" rIns="61150" bIns="3057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7800" b="1" dirty="0" smtClean="0">
                  <a:solidFill>
                    <a:schemeClr val="lt1"/>
                  </a:solidFill>
                  <a:latin typeface="Lucida Sans"/>
                  <a:ea typeface="Lucida Sans"/>
                  <a:cs typeface="Lucida Sans"/>
                  <a:sym typeface="Lucida Sans"/>
                </a:rPr>
                <a:t>TITLE</a:t>
              </a:r>
              <a:endParaRPr sz="7800" b="1" dirty="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4400" b="0" i="1" u="none" dirty="0" smtClean="0">
                  <a:solidFill>
                    <a:schemeClr val="lt1"/>
                  </a:solidFill>
                  <a:latin typeface="Lucida Sans"/>
                  <a:ea typeface="Lucida Sans"/>
                  <a:cs typeface="Lucida Sans"/>
                  <a:sym typeface="Lucida Sans"/>
                </a:rPr>
                <a:t>Author(s )</a:t>
              </a: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0" i="0" u="none" dirty="0" smtClean="0">
                  <a:solidFill>
                    <a:schemeClr val="lt1"/>
                  </a:solidFill>
                  <a:latin typeface="Lucida Sans"/>
                  <a:ea typeface="Lucida Sans"/>
                  <a:cs typeface="Lucida Sans"/>
                  <a:sym typeface="Lucida Sans"/>
                </a:rPr>
                <a:t>School name &amp; Location</a:t>
              </a:r>
              <a:endParaRPr dirty="0"/>
            </a:p>
          </p:txBody>
        </p:sp>
      </p:grpSp>
      <p:grpSp>
        <p:nvGrpSpPr>
          <p:cNvPr id="115" name="Google Shape;115;p13"/>
          <p:cNvGrpSpPr/>
          <p:nvPr/>
        </p:nvGrpSpPr>
        <p:grpSpPr>
          <a:xfrm>
            <a:off x="755606" y="6764064"/>
            <a:ext cx="11471022" cy="13171084"/>
            <a:chOff x="1066786" y="5953125"/>
            <a:chExt cx="11007739" cy="13336297"/>
          </a:xfrm>
          <a:solidFill>
            <a:schemeClr val="bg1"/>
          </a:solidFill>
        </p:grpSpPr>
        <p:sp>
          <p:nvSpPr>
            <p:cNvPr id="116" name="Google Shape;116;p13"/>
            <p:cNvSpPr txBox="1"/>
            <p:nvPr/>
          </p:nvSpPr>
          <p:spPr>
            <a:xfrm>
              <a:off x="1066786" y="6819922"/>
              <a:ext cx="11007600" cy="12469500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182875" tIns="91425" rIns="182875" bIns="182875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endParaRPr sz="2200" dirty="0">
                <a:solidFill>
                  <a:schemeClr val="dk1"/>
                </a:solidFill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endParaRPr sz="2300" dirty="0">
                <a:solidFill>
                  <a:schemeClr val="dk1"/>
                </a:solidFill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endParaRPr sz="2600" dirty="0">
                <a:solidFill>
                  <a:schemeClr val="dk1"/>
                </a:solidFill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endParaRPr sz="2600" dirty="0">
                <a:solidFill>
                  <a:schemeClr val="dk1"/>
                </a:solidFill>
              </a:endParaRPr>
            </a:p>
            <a:p>
              <a:pPr marL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endParaRPr sz="2600" dirty="0">
                <a:solidFill>
                  <a:schemeClr val="dk1"/>
                </a:solidFill>
              </a:endParaRPr>
            </a:p>
            <a:p>
              <a:pPr marL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endParaRPr sz="2600" dirty="0">
                <a:solidFill>
                  <a:schemeClr val="dk1"/>
                </a:solidFill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endParaRPr sz="2600" dirty="0">
                <a:solidFill>
                  <a:schemeClr val="dk1"/>
                </a:solidFill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endParaRPr sz="2400" dirty="0">
                <a:solidFill>
                  <a:schemeClr val="dk1"/>
                </a:solidFill>
              </a:endParaRPr>
            </a:p>
          </p:txBody>
        </p:sp>
        <p:sp>
          <p:nvSpPr>
            <p:cNvPr id="117" name="Google Shape;117;p13"/>
            <p:cNvSpPr txBox="1"/>
            <p:nvPr/>
          </p:nvSpPr>
          <p:spPr>
            <a:xfrm>
              <a:off x="1066800" y="5953125"/>
              <a:ext cx="11007725" cy="946150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sp>
        <p:nvSpPr>
          <p:cNvPr id="120" name="Google Shape;120;p13"/>
          <p:cNvSpPr txBox="1"/>
          <p:nvPr/>
        </p:nvSpPr>
        <p:spPr>
          <a:xfrm>
            <a:off x="914400" y="5576800"/>
            <a:ext cx="11423525" cy="830700"/>
          </a:xfrm>
          <a:prstGeom prst="rect">
            <a:avLst/>
          </a:prstGeom>
          <a:gradFill>
            <a:gsLst>
              <a:gs pos="0">
                <a:srgbClr val="0684BE"/>
              </a:gs>
              <a:gs pos="56000">
                <a:srgbClr val="0684BE"/>
              </a:gs>
              <a:gs pos="100000">
                <a:srgbClr val="FFFFFF">
                  <a:alpha val="0"/>
                </a:srgbClr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ucida Sans"/>
              <a:buNone/>
            </a:pPr>
            <a:r>
              <a:rPr lang="en-US" sz="4800" b="1" dirty="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rPr>
              <a:t>ABSTRACT</a:t>
            </a:r>
            <a:endParaRPr sz="3600" b="1" dirty="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marL="0" marR="0" lvl="0" indent="0" algn="l" rtl="0">
              <a:spcBef>
                <a:spcPts val="0"/>
              </a:spcBef>
              <a:buClr>
                <a:schemeClr val="lt1"/>
              </a:buClr>
              <a:buSzPts val="4800"/>
              <a:buFont typeface="Lucida Sans"/>
              <a:buNone/>
            </a:pPr>
            <a:endParaRPr sz="2800" b="1" i="0" u="none" strike="noStrike" cap="none" dirty="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24" name="Google Shape;124;p13"/>
          <p:cNvSpPr txBox="1"/>
          <p:nvPr/>
        </p:nvSpPr>
        <p:spPr>
          <a:xfrm>
            <a:off x="883220" y="21881125"/>
            <a:ext cx="11220865" cy="104949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600" dirty="0">
              <a:solidFill>
                <a:schemeClr val="dk1"/>
              </a:solidFill>
            </a:endParaRPr>
          </a:p>
        </p:txBody>
      </p:sp>
      <p:sp>
        <p:nvSpPr>
          <p:cNvPr id="125" name="Google Shape;125;p13"/>
          <p:cNvSpPr txBox="1"/>
          <p:nvPr/>
        </p:nvSpPr>
        <p:spPr>
          <a:xfrm>
            <a:off x="31929950" y="6764064"/>
            <a:ext cx="11009850" cy="182447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182875" tIns="91425" rIns="182875" bIns="18287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400" dirty="0"/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lvetica Neue"/>
              <a:buNone/>
            </a:pPr>
            <a:endParaRPr dirty="0"/>
          </a:p>
        </p:txBody>
      </p:sp>
      <p:pic>
        <p:nvPicPr>
          <p:cNvPr id="131" name="Google Shape;131;p13"/>
          <p:cNvPicPr preferRelativeResize="0"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849" y="1388094"/>
            <a:ext cx="4389074" cy="29383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/>
          <p:cNvSpPr txBox="1"/>
          <p:nvPr/>
        </p:nvSpPr>
        <p:spPr>
          <a:xfrm>
            <a:off x="1874520" y="11887200"/>
            <a:ext cx="6172200" cy="661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00" dirty="0" smtClean="0"/>
              <a:t>PLEASE </a:t>
            </a:r>
            <a:r>
              <a:rPr lang="en-US" sz="3700" dirty="0" smtClean="0"/>
              <a:t>USE</a:t>
            </a:r>
            <a:r>
              <a:rPr lang="en-US" sz="3300" dirty="0" smtClean="0"/>
              <a:t> </a:t>
            </a:r>
            <a:r>
              <a:rPr lang="en-US" sz="3700" dirty="0" smtClean="0"/>
              <a:t>LARGE</a:t>
            </a:r>
            <a:r>
              <a:rPr lang="en-US" sz="3300" dirty="0" smtClean="0"/>
              <a:t> FONT </a:t>
            </a:r>
            <a:endParaRPr lang="en-US" sz="33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23794" y="1179950"/>
            <a:ext cx="5425322" cy="3462743"/>
          </a:xfrm>
          <a:prstGeom prst="rect">
            <a:avLst/>
          </a:prstGeom>
        </p:spPr>
      </p:pic>
      <p:sp>
        <p:nvSpPr>
          <p:cNvPr id="50" name="Google Shape;120;p13"/>
          <p:cNvSpPr txBox="1"/>
          <p:nvPr/>
        </p:nvSpPr>
        <p:spPr>
          <a:xfrm>
            <a:off x="13594080" y="5729199"/>
            <a:ext cx="16489680" cy="1174520"/>
          </a:xfrm>
          <a:prstGeom prst="rect">
            <a:avLst/>
          </a:prstGeom>
          <a:gradFill>
            <a:gsLst>
              <a:gs pos="0">
                <a:srgbClr val="0684BE"/>
              </a:gs>
              <a:gs pos="86000">
                <a:srgbClr val="0684BE"/>
              </a:gs>
              <a:gs pos="100000">
                <a:srgbClr val="FFFFFF">
                  <a:alpha val="0"/>
                </a:srgbClr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ucida Sans"/>
              <a:buNone/>
            </a:pPr>
            <a:r>
              <a:rPr lang="en-US" sz="4800" b="1" dirty="0" smtClean="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rPr>
              <a:t>RESEARCH with Satellite </a:t>
            </a:r>
            <a:r>
              <a:rPr lang="en-US" sz="4800" b="1" dirty="0" smtClean="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rPr>
              <a:t>Images &amp; ABI </a:t>
            </a:r>
            <a:r>
              <a:rPr lang="en-US" sz="4800" b="1" dirty="0" smtClean="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rPr>
              <a:t>Bands </a:t>
            </a:r>
            <a:endParaRPr sz="2800" b="1" i="0" u="none" strike="noStrike" cap="none" dirty="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916400" y="8503920"/>
            <a:ext cx="9144000" cy="640080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5700" dirty="0" smtClean="0"/>
              <a:t>Image 1</a:t>
            </a:r>
            <a:endParaRPr lang="en-US" sz="5700" dirty="0"/>
          </a:p>
        </p:txBody>
      </p:sp>
      <p:sp>
        <p:nvSpPr>
          <p:cNvPr id="52" name="TextBox 51"/>
          <p:cNvSpPr txBox="1"/>
          <p:nvPr/>
        </p:nvSpPr>
        <p:spPr>
          <a:xfrm>
            <a:off x="14142720" y="17023080"/>
            <a:ext cx="6446520" cy="457200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5700" dirty="0" smtClean="0"/>
              <a:t>Image 2</a:t>
            </a:r>
            <a:endParaRPr lang="en-US" sz="5700" dirty="0"/>
          </a:p>
        </p:txBody>
      </p:sp>
      <p:sp>
        <p:nvSpPr>
          <p:cNvPr id="54" name="TextBox 53"/>
          <p:cNvSpPr txBox="1"/>
          <p:nvPr/>
        </p:nvSpPr>
        <p:spPr>
          <a:xfrm>
            <a:off x="22250400" y="17175480"/>
            <a:ext cx="4572000" cy="640080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5700" dirty="0" smtClean="0"/>
              <a:t>Image 3</a:t>
            </a:r>
            <a:endParaRPr lang="en-US" sz="5700" dirty="0"/>
          </a:p>
        </p:txBody>
      </p:sp>
      <p:sp>
        <p:nvSpPr>
          <p:cNvPr id="10" name="TextBox 9"/>
          <p:cNvSpPr txBox="1"/>
          <p:nvPr/>
        </p:nvSpPr>
        <p:spPr>
          <a:xfrm>
            <a:off x="16916400" y="25008839"/>
            <a:ext cx="8412480" cy="640080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5700" dirty="0" smtClean="0"/>
              <a:t>Image 4</a:t>
            </a:r>
            <a:endParaRPr lang="en-US" sz="5700" dirty="0"/>
          </a:p>
        </p:txBody>
      </p:sp>
      <p:sp>
        <p:nvSpPr>
          <p:cNvPr id="11" name="TextBox 10"/>
          <p:cNvSpPr txBox="1"/>
          <p:nvPr/>
        </p:nvSpPr>
        <p:spPr>
          <a:xfrm>
            <a:off x="20269200" y="15148561"/>
            <a:ext cx="2910840" cy="6001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3300" dirty="0" smtClean="0"/>
              <a:t>Image source</a:t>
            </a:r>
            <a:endParaRPr lang="en-US" sz="3300" dirty="0"/>
          </a:p>
        </p:txBody>
      </p:sp>
      <p:sp>
        <p:nvSpPr>
          <p:cNvPr id="57" name="TextBox 56"/>
          <p:cNvSpPr txBox="1"/>
          <p:nvPr/>
        </p:nvSpPr>
        <p:spPr>
          <a:xfrm>
            <a:off x="15758160" y="21930361"/>
            <a:ext cx="2910840" cy="6001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3300" dirty="0" smtClean="0"/>
              <a:t>Image source</a:t>
            </a:r>
            <a:endParaRPr lang="en-US" sz="3300" dirty="0"/>
          </a:p>
        </p:txBody>
      </p:sp>
      <p:sp>
        <p:nvSpPr>
          <p:cNvPr id="58" name="TextBox 57"/>
          <p:cNvSpPr txBox="1"/>
          <p:nvPr/>
        </p:nvSpPr>
        <p:spPr>
          <a:xfrm>
            <a:off x="23393400" y="23850601"/>
            <a:ext cx="2910840" cy="6001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3300" dirty="0" smtClean="0"/>
              <a:t>Image source</a:t>
            </a:r>
            <a:endParaRPr lang="en-US" sz="3300" dirty="0"/>
          </a:p>
        </p:txBody>
      </p:sp>
      <p:sp>
        <p:nvSpPr>
          <p:cNvPr id="59" name="TextBox 58"/>
          <p:cNvSpPr txBox="1"/>
          <p:nvPr/>
        </p:nvSpPr>
        <p:spPr>
          <a:xfrm>
            <a:off x="20421600" y="31623001"/>
            <a:ext cx="2910840" cy="6001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3300" dirty="0" smtClean="0"/>
              <a:t>Image source</a:t>
            </a:r>
            <a:endParaRPr lang="en-US" sz="3300" dirty="0"/>
          </a:p>
        </p:txBody>
      </p:sp>
      <p:sp>
        <p:nvSpPr>
          <p:cNvPr id="60" name="TextBox 59"/>
          <p:cNvSpPr txBox="1"/>
          <p:nvPr/>
        </p:nvSpPr>
        <p:spPr>
          <a:xfrm>
            <a:off x="33848040" y="12039600"/>
            <a:ext cx="7299960" cy="40780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700" dirty="0" smtClean="0"/>
              <a:t>DISCUSS WHICH ABI BANDS YOU USED AND WHY </a:t>
            </a:r>
          </a:p>
          <a:p>
            <a:endParaRPr lang="en-US" sz="3700" dirty="0"/>
          </a:p>
          <a:p>
            <a:r>
              <a:rPr lang="en-US" sz="3700" dirty="0" smtClean="0"/>
              <a:t>PLEASE USE LARGE FONT </a:t>
            </a:r>
          </a:p>
          <a:p>
            <a:endParaRPr lang="en-US" sz="3700" dirty="0"/>
          </a:p>
          <a:p>
            <a:r>
              <a:rPr lang="en-US" sz="3700" dirty="0" smtClean="0"/>
              <a:t>NOTE – Include up to 1 data graph as applicable (optional) </a:t>
            </a:r>
            <a:endParaRPr lang="en-US" sz="3700" dirty="0"/>
          </a:p>
        </p:txBody>
      </p:sp>
      <p:sp>
        <p:nvSpPr>
          <p:cNvPr id="61" name="TextBox 60"/>
          <p:cNvSpPr txBox="1"/>
          <p:nvPr/>
        </p:nvSpPr>
        <p:spPr>
          <a:xfrm>
            <a:off x="2118360" y="24658320"/>
            <a:ext cx="7208520" cy="661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700" dirty="0" smtClean="0"/>
              <a:t>PLEASE USE LARGE FONT </a:t>
            </a:r>
            <a:endParaRPr lang="en-US" sz="3700" dirty="0"/>
          </a:p>
        </p:txBody>
      </p:sp>
      <p:sp>
        <p:nvSpPr>
          <p:cNvPr id="62" name="TextBox 61"/>
          <p:cNvSpPr txBox="1"/>
          <p:nvPr/>
        </p:nvSpPr>
        <p:spPr>
          <a:xfrm>
            <a:off x="14142720" y="7239000"/>
            <a:ext cx="1155192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00" dirty="0" smtClean="0"/>
              <a:t>TWO IMAGES/BANDS  MINIMUM, MORE IS BETTER! </a:t>
            </a:r>
            <a:r>
              <a:rPr lang="en-US" sz="3300" dirty="0" smtClean="0"/>
              <a:t> </a:t>
            </a:r>
          </a:p>
          <a:p>
            <a:r>
              <a:rPr lang="en-US" sz="3300" dirty="0" smtClean="0"/>
              <a:t>Use short sentences (bullets) to explain your method</a:t>
            </a:r>
            <a:endParaRPr lang="en-US" sz="3300" dirty="0"/>
          </a:p>
        </p:txBody>
      </p:sp>
      <p:sp>
        <p:nvSpPr>
          <p:cNvPr id="63" name="Google Shape;120;p13"/>
          <p:cNvSpPr txBox="1"/>
          <p:nvPr/>
        </p:nvSpPr>
        <p:spPr>
          <a:xfrm>
            <a:off x="975360" y="20999680"/>
            <a:ext cx="11423525" cy="830700"/>
          </a:xfrm>
          <a:prstGeom prst="rect">
            <a:avLst/>
          </a:prstGeom>
          <a:gradFill>
            <a:gsLst>
              <a:gs pos="0">
                <a:srgbClr val="0684BE"/>
              </a:gs>
              <a:gs pos="56000">
                <a:srgbClr val="0684BE"/>
              </a:gs>
              <a:gs pos="100000">
                <a:srgbClr val="FFFFFF">
                  <a:alpha val="0"/>
                </a:srgbClr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ucida Sans"/>
              <a:buNone/>
            </a:pPr>
            <a:r>
              <a:rPr lang="en-US" sz="4800" b="1" dirty="0" smtClean="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rPr>
              <a:t>HYPOTHESIS </a:t>
            </a:r>
            <a:endParaRPr sz="3600" b="1" dirty="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marL="0" marR="0" lvl="0" indent="0" algn="l" rtl="0">
              <a:spcBef>
                <a:spcPts val="0"/>
              </a:spcBef>
              <a:buClr>
                <a:schemeClr val="lt1"/>
              </a:buClr>
              <a:buSzPts val="4800"/>
              <a:buFont typeface="Lucida Sans"/>
              <a:buNone/>
            </a:pPr>
            <a:endParaRPr sz="2800" b="1" i="0" u="none" strike="noStrike" cap="none" dirty="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64" name="Google Shape;120;p13"/>
          <p:cNvSpPr txBox="1"/>
          <p:nvPr/>
        </p:nvSpPr>
        <p:spPr>
          <a:xfrm>
            <a:off x="31744920" y="5729200"/>
            <a:ext cx="11423525" cy="830700"/>
          </a:xfrm>
          <a:prstGeom prst="rect">
            <a:avLst/>
          </a:prstGeom>
          <a:gradFill>
            <a:gsLst>
              <a:gs pos="0">
                <a:srgbClr val="0684BE"/>
              </a:gs>
              <a:gs pos="56000">
                <a:srgbClr val="0684BE"/>
              </a:gs>
              <a:gs pos="100000">
                <a:srgbClr val="FFFFFF">
                  <a:alpha val="0"/>
                </a:srgbClr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ucida Sans"/>
              <a:buNone/>
            </a:pPr>
            <a:r>
              <a:rPr lang="en-US" sz="4800" b="1" dirty="0" smtClean="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rPr>
              <a:t>RESULTS and CONCLUSIONS </a:t>
            </a:r>
            <a:endParaRPr sz="3600" b="1" dirty="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marL="0" marR="0" lvl="0" indent="0" algn="l" rtl="0">
              <a:spcBef>
                <a:spcPts val="0"/>
              </a:spcBef>
              <a:buClr>
                <a:schemeClr val="lt1"/>
              </a:buClr>
              <a:buSzPts val="4800"/>
              <a:buFont typeface="Lucida Sans"/>
              <a:buNone/>
            </a:pPr>
            <a:endParaRPr sz="2800" b="1" i="0" u="none" strike="noStrike" cap="none" dirty="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33" name="Google Shape;120;p13"/>
          <p:cNvSpPr txBox="1"/>
          <p:nvPr/>
        </p:nvSpPr>
        <p:spPr>
          <a:xfrm>
            <a:off x="32034480" y="25449760"/>
            <a:ext cx="11423525" cy="830700"/>
          </a:xfrm>
          <a:prstGeom prst="rect">
            <a:avLst/>
          </a:prstGeom>
          <a:gradFill>
            <a:gsLst>
              <a:gs pos="0">
                <a:srgbClr val="0684BE"/>
              </a:gs>
              <a:gs pos="56000">
                <a:srgbClr val="0684BE"/>
              </a:gs>
              <a:gs pos="100000">
                <a:srgbClr val="FFFFFF">
                  <a:alpha val="0"/>
                </a:srgbClr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ucida Sans"/>
              <a:buNone/>
            </a:pPr>
            <a:r>
              <a:rPr lang="en-US" sz="4800" b="1" dirty="0" smtClean="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rPr>
              <a:t>References</a:t>
            </a:r>
            <a:endParaRPr sz="3600" b="1" dirty="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marL="0" marR="0" lvl="0" indent="0" algn="l" rtl="0">
              <a:spcBef>
                <a:spcPts val="0"/>
              </a:spcBef>
              <a:buClr>
                <a:schemeClr val="lt1"/>
              </a:buClr>
              <a:buSzPts val="4800"/>
              <a:buFont typeface="Lucida Sans"/>
              <a:buNone/>
            </a:pPr>
            <a:endParaRPr sz="2800" b="1" i="0" u="none" strike="noStrike" cap="none" dirty="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34" name="Google Shape;124;p13"/>
          <p:cNvSpPr txBox="1"/>
          <p:nvPr/>
        </p:nvSpPr>
        <p:spPr>
          <a:xfrm>
            <a:off x="32125220" y="26721380"/>
            <a:ext cx="11220865" cy="57156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600" dirty="0">
              <a:solidFill>
                <a:schemeClr val="dk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Sky">
      <a:dk1>
        <a:srgbClr val="000000"/>
      </a:dk1>
      <a:lt1>
        <a:srgbClr val="FFFFFF"/>
      </a:lt1>
      <a:dk2>
        <a:srgbClr val="1782BF"/>
      </a:dk2>
      <a:lt2>
        <a:srgbClr val="62BCE9"/>
      </a:lt2>
      <a:accent1>
        <a:srgbClr val="073779"/>
      </a:accent1>
      <a:accent2>
        <a:srgbClr val="8FD9FB"/>
      </a:accent2>
      <a:accent3>
        <a:srgbClr val="FFCC00"/>
      </a:accent3>
      <a:accent4>
        <a:srgbClr val="EB6615"/>
      </a:accent4>
      <a:accent5>
        <a:srgbClr val="C76402"/>
      </a:accent5>
      <a:accent6>
        <a:srgbClr val="B523B4"/>
      </a:accent6>
      <a:hlink>
        <a:srgbClr val="FFDE26"/>
      </a:hlink>
      <a:folHlink>
        <a:srgbClr val="DEBE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88</Words>
  <Application>Microsoft Office PowerPoint</Application>
  <PresentationFormat>Custom</PresentationFormat>
  <Paragraphs>36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Helvetica Neue</vt:lpstr>
      <vt:lpstr>Lucida Sans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M. Mooney</dc:creator>
  <cp:lastModifiedBy>Margaret Mooney</cp:lastModifiedBy>
  <cp:revision>13</cp:revision>
  <cp:lastPrinted>2019-05-25T01:40:51Z</cp:lastPrinted>
  <dcterms:modified xsi:type="dcterms:W3CDTF">2020-04-06T14:55:46Z</dcterms:modified>
</cp:coreProperties>
</file>