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Lst>
  <p:sldSz cy="32918400" cx="43891200"/>
  <p:notesSz cx="9296400" cy="14782800"/>
  <p:embeddedFontLst>
    <p:embeddedFont>
      <p:font typeface="Garamond"/>
      <p:regular r:id="rId7"/>
      <p:bold r:id="rId8"/>
      <p:italic r:id="rId9"/>
      <p:boldItalic r:id="rId1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1088">
          <p15:clr>
            <a:srgbClr val="000000"/>
          </p15:clr>
        </p15:guide>
        <p15:guide id="2" pos="13440">
          <p15:clr>
            <a:srgbClr val="000000"/>
          </p15:clr>
        </p15:guide>
      </p15:sldGuideLst>
    </p:ext>
    <p:ext uri="{2D200454-40CA-4A62-9FC3-DE9A4176ACB9}">
      <p15:notesGuideLst>
        <p15:guide id="1" orient="horz" pos="4656">
          <p15:clr>
            <a:srgbClr val="000000"/>
          </p15:clr>
        </p15:guide>
        <p15:guide id="2" pos="2927">
          <p15:clr>
            <a:srgbClr val="000000"/>
          </p15:clr>
        </p15:guide>
      </p15:notes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1088" orient="horz"/>
        <p:guide pos="13440"/>
      </p:guideLst>
    </p:cSldViewPr>
  </p:slideViewPr>
  <p:notesViewPr>
    <p:cSldViewPr snapToGrid="0">
      <p:cViewPr varScale="1">
        <p:scale>
          <a:sx n="100" d="100"/>
          <a:sy n="100" d="100"/>
        </p:scale>
        <p:origin x="0" y="0"/>
      </p:cViewPr>
      <p:guideLst>
        <p:guide pos="4656" orient="horz"/>
        <p:guide pos="2927"/>
      </p:guideLst>
    </p:cSldViewPr>
  </p:notesViewPr>
</p:viewPr>
</file>

<file path=ppt/_rels/presentation.xml.rels><?xml version="1.0" encoding="UTF-8" standalone="yes"?><Relationships xmlns="http://schemas.openxmlformats.org/package/2006/relationships"><Relationship Id="rId10" Type="http://schemas.openxmlformats.org/officeDocument/2006/relationships/font" Target="fonts/Garamond-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font" Target="fonts/Garamon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font" Target="fonts/Garamond-regular.fntdata"/><Relationship Id="rId8" Type="http://schemas.openxmlformats.org/officeDocument/2006/relationships/font" Target="fonts/Garamond-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4008437" cy="730250"/>
          </a:xfrm>
          <a:prstGeom prst="rect">
            <a:avLst/>
          </a:prstGeom>
          <a:noFill/>
          <a:ln>
            <a:noFill/>
          </a:ln>
        </p:spPr>
        <p:txBody>
          <a:bodyPr anchorCtr="0" anchor="t" bIns="65225" lIns="130450" spcFirstLastPara="1" rIns="130450" wrap="square" tIns="65225">
            <a:noAutofit/>
          </a:bodyPr>
          <a:lstStyle>
            <a:lvl1pPr lvl="0"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Times New Roman"/>
                <a:ea typeface="Times New Roman"/>
                <a:cs typeface="Times New Roman"/>
                <a:sym typeface="Times New Roman"/>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Times New Roman"/>
                <a:ea typeface="Times New Roman"/>
                <a:cs typeface="Times New Roman"/>
                <a:sym typeface="Times New Roman"/>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Times New Roman"/>
                <a:ea typeface="Times New Roman"/>
                <a:cs typeface="Times New Roman"/>
                <a:sym typeface="Times New Roman"/>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Times New Roman"/>
                <a:ea typeface="Times New Roman"/>
                <a:cs typeface="Times New Roman"/>
                <a:sym typeface="Times New Roman"/>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Times New Roman"/>
                <a:ea typeface="Times New Roman"/>
                <a:cs typeface="Times New Roman"/>
                <a:sym typeface="Times New Roman"/>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Times New Roman"/>
                <a:ea typeface="Times New Roman"/>
                <a:cs typeface="Times New Roman"/>
                <a:sym typeface="Times New Roman"/>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Times New Roman"/>
                <a:ea typeface="Times New Roman"/>
                <a:cs typeface="Times New Roman"/>
                <a:sym typeface="Times New Roman"/>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Times New Roman"/>
                <a:ea typeface="Times New Roman"/>
                <a:cs typeface="Times New Roman"/>
                <a:sym typeface="Times New Roman"/>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Times New Roman"/>
                <a:ea typeface="Times New Roman"/>
                <a:cs typeface="Times New Roman"/>
                <a:sym typeface="Times New Roman"/>
              </a:defRPr>
            </a:lvl9pPr>
          </a:lstStyle>
          <a:p/>
        </p:txBody>
      </p:sp>
      <p:sp>
        <p:nvSpPr>
          <p:cNvPr id="4" name="Google Shape;4;n"/>
          <p:cNvSpPr txBox="1"/>
          <p:nvPr>
            <p:ph idx="10" type="dt"/>
          </p:nvPr>
        </p:nvSpPr>
        <p:spPr>
          <a:xfrm>
            <a:off x="5273675" y="0"/>
            <a:ext cx="4008437" cy="730250"/>
          </a:xfrm>
          <a:prstGeom prst="rect">
            <a:avLst/>
          </a:prstGeom>
          <a:noFill/>
          <a:ln>
            <a:noFill/>
          </a:ln>
        </p:spPr>
        <p:txBody>
          <a:bodyPr anchorCtr="0" anchor="t" bIns="65225" lIns="130450" spcFirstLastPara="1" rIns="130450" wrap="square" tIns="65225">
            <a:noAutofit/>
          </a:bodyPr>
          <a:lstStyle>
            <a:lvl1pPr lvl="0"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Times New Roman"/>
                <a:ea typeface="Times New Roman"/>
                <a:cs typeface="Times New Roman"/>
                <a:sym typeface="Times New Roman"/>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Times New Roman"/>
                <a:ea typeface="Times New Roman"/>
                <a:cs typeface="Times New Roman"/>
                <a:sym typeface="Times New Roman"/>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Times New Roman"/>
                <a:ea typeface="Times New Roman"/>
                <a:cs typeface="Times New Roman"/>
                <a:sym typeface="Times New Roman"/>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Times New Roman"/>
                <a:ea typeface="Times New Roman"/>
                <a:cs typeface="Times New Roman"/>
                <a:sym typeface="Times New Roman"/>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Times New Roman"/>
                <a:ea typeface="Times New Roman"/>
                <a:cs typeface="Times New Roman"/>
                <a:sym typeface="Times New Roman"/>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Times New Roman"/>
                <a:ea typeface="Times New Roman"/>
                <a:cs typeface="Times New Roman"/>
                <a:sym typeface="Times New Roman"/>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Times New Roman"/>
                <a:ea typeface="Times New Roman"/>
                <a:cs typeface="Times New Roman"/>
                <a:sym typeface="Times New Roman"/>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Times New Roman"/>
                <a:ea typeface="Times New Roman"/>
                <a:cs typeface="Times New Roman"/>
                <a:sym typeface="Times New Roman"/>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Times New Roman"/>
                <a:ea typeface="Times New Roman"/>
                <a:cs typeface="Times New Roman"/>
                <a:sym typeface="Times New Roman"/>
              </a:defRPr>
            </a:lvl9pPr>
          </a:lstStyle>
          <a:p/>
        </p:txBody>
      </p:sp>
      <p:sp>
        <p:nvSpPr>
          <p:cNvPr id="5" name="Google Shape;5;n"/>
          <p:cNvSpPr/>
          <p:nvPr>
            <p:ph idx="3" type="sldImg"/>
          </p:nvPr>
        </p:nvSpPr>
        <p:spPr>
          <a:xfrm>
            <a:off x="903287" y="1096962"/>
            <a:ext cx="7475537" cy="56070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 name="Google Shape;6;n"/>
          <p:cNvSpPr txBox="1"/>
          <p:nvPr>
            <p:ph idx="1" type="body"/>
          </p:nvPr>
        </p:nvSpPr>
        <p:spPr>
          <a:xfrm>
            <a:off x="1265237" y="7072312"/>
            <a:ext cx="6750050" cy="6581775"/>
          </a:xfrm>
          <a:prstGeom prst="rect">
            <a:avLst/>
          </a:prstGeom>
          <a:noFill/>
          <a:ln>
            <a:noFill/>
          </a:ln>
        </p:spPr>
        <p:txBody>
          <a:bodyPr anchorCtr="0" anchor="t" bIns="65225" lIns="130450" spcFirstLastPara="1" rIns="130450" wrap="square" tIns="65225">
            <a:noAutofit/>
          </a:bodyPr>
          <a:lstStyle>
            <a:lvl1pPr indent="-228600" lvl="0" marL="457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n"/>
          <p:cNvSpPr txBox="1"/>
          <p:nvPr>
            <p:ph idx="11" type="ftr"/>
          </p:nvPr>
        </p:nvSpPr>
        <p:spPr>
          <a:xfrm>
            <a:off x="0" y="14019213"/>
            <a:ext cx="4008437" cy="731837"/>
          </a:xfrm>
          <a:prstGeom prst="rect">
            <a:avLst/>
          </a:prstGeom>
          <a:noFill/>
          <a:ln>
            <a:noFill/>
          </a:ln>
        </p:spPr>
        <p:txBody>
          <a:bodyPr anchorCtr="0" anchor="b" bIns="65225" lIns="130450" spcFirstLastPara="1" rIns="130450" wrap="square" tIns="65225">
            <a:noAutofit/>
          </a:bodyPr>
          <a:lstStyle>
            <a:lvl1pPr lvl="0"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Times New Roman"/>
                <a:ea typeface="Times New Roman"/>
                <a:cs typeface="Times New Roman"/>
                <a:sym typeface="Times New Roman"/>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Times New Roman"/>
                <a:ea typeface="Times New Roman"/>
                <a:cs typeface="Times New Roman"/>
                <a:sym typeface="Times New Roman"/>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Times New Roman"/>
                <a:ea typeface="Times New Roman"/>
                <a:cs typeface="Times New Roman"/>
                <a:sym typeface="Times New Roman"/>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Times New Roman"/>
                <a:ea typeface="Times New Roman"/>
                <a:cs typeface="Times New Roman"/>
                <a:sym typeface="Times New Roman"/>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Times New Roman"/>
                <a:ea typeface="Times New Roman"/>
                <a:cs typeface="Times New Roman"/>
                <a:sym typeface="Times New Roman"/>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Times New Roman"/>
                <a:ea typeface="Times New Roman"/>
                <a:cs typeface="Times New Roman"/>
                <a:sym typeface="Times New Roman"/>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Times New Roman"/>
                <a:ea typeface="Times New Roman"/>
                <a:cs typeface="Times New Roman"/>
                <a:sym typeface="Times New Roman"/>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Times New Roman"/>
                <a:ea typeface="Times New Roman"/>
                <a:cs typeface="Times New Roman"/>
                <a:sym typeface="Times New Roman"/>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Times New Roman"/>
                <a:ea typeface="Times New Roman"/>
                <a:cs typeface="Times New Roman"/>
                <a:sym typeface="Times New Roman"/>
              </a:defRPr>
            </a:lvl9pPr>
          </a:lstStyle>
          <a:p/>
        </p:txBody>
      </p:sp>
      <p:sp>
        <p:nvSpPr>
          <p:cNvPr id="8" name="Google Shape;8;n"/>
          <p:cNvSpPr txBox="1"/>
          <p:nvPr>
            <p:ph idx="12" type="sldNum"/>
          </p:nvPr>
        </p:nvSpPr>
        <p:spPr>
          <a:xfrm>
            <a:off x="5273675" y="14019213"/>
            <a:ext cx="4008437" cy="731837"/>
          </a:xfrm>
          <a:prstGeom prst="rect">
            <a:avLst/>
          </a:prstGeom>
          <a:noFill/>
          <a:ln>
            <a:noFill/>
          </a:ln>
        </p:spPr>
        <p:txBody>
          <a:bodyPr anchorCtr="0" anchor="b" bIns="65225" lIns="130450" spcFirstLastPara="1" rIns="130450" wrap="square" tIns="65225">
            <a:noAutofit/>
          </a:bodyPr>
          <a:lstStyle/>
          <a:p>
            <a:pPr indent="0" lvl="0" marL="0" marR="0" rtl="0" algn="r">
              <a:lnSpc>
                <a:spcPct val="100000"/>
              </a:lnSpc>
              <a:spcBef>
                <a:spcPts val="0"/>
              </a:spcBef>
              <a:spcAft>
                <a:spcPts val="0"/>
              </a:spcAft>
              <a:buClr>
                <a:srgbClr val="000000"/>
              </a:buClr>
              <a:buSzPts val="1700"/>
              <a:buFont typeface="Times New Roman"/>
              <a:buNone/>
            </a:pPr>
            <a:fld id="{00000000-1234-1234-1234-123412341234}" type="slidenum">
              <a:rPr b="0" i="0" lang="en-US" sz="17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nvSpPr>
        <p:spPr>
          <a:xfrm>
            <a:off x="5273675" y="14019213"/>
            <a:ext cx="4008437" cy="731837"/>
          </a:xfrm>
          <a:prstGeom prst="rect">
            <a:avLst/>
          </a:prstGeom>
          <a:noFill/>
          <a:ln>
            <a:noFill/>
          </a:ln>
        </p:spPr>
        <p:txBody>
          <a:bodyPr anchorCtr="0" anchor="b" bIns="65225" lIns="130450" spcFirstLastPara="1" rIns="130450" wrap="square" tIns="65225">
            <a:noAutofit/>
          </a:bodyPr>
          <a:lstStyle/>
          <a:p>
            <a:pPr indent="0" lvl="0" marL="0" marR="0" rtl="0" algn="r">
              <a:lnSpc>
                <a:spcPct val="100000"/>
              </a:lnSpc>
              <a:spcBef>
                <a:spcPts val="0"/>
              </a:spcBef>
              <a:spcAft>
                <a:spcPts val="0"/>
              </a:spcAft>
              <a:buClr>
                <a:srgbClr val="000000"/>
              </a:buClr>
              <a:buSzPts val="1700"/>
              <a:buFont typeface="Times New Roman"/>
              <a:buNone/>
            </a:pPr>
            <a:fld id="{00000000-1234-1234-1234-123412341234}" type="slidenum">
              <a:rPr b="0" i="0" lang="en-US" sz="17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Arial"/>
              <a:ea typeface="Arial"/>
              <a:cs typeface="Arial"/>
              <a:sym typeface="Arial"/>
            </a:endParaRPr>
          </a:p>
        </p:txBody>
      </p:sp>
      <p:sp>
        <p:nvSpPr>
          <p:cNvPr id="86" name="Google Shape;86;p1:notes"/>
          <p:cNvSpPr/>
          <p:nvPr>
            <p:ph idx="2" type="sldImg"/>
          </p:nvPr>
        </p:nvSpPr>
        <p:spPr>
          <a:xfrm>
            <a:off x="903288" y="1096963"/>
            <a:ext cx="7475537" cy="56070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7" name="Google Shape;87;p1:notes"/>
          <p:cNvSpPr txBox="1"/>
          <p:nvPr>
            <p:ph idx="1" type="body"/>
          </p:nvPr>
        </p:nvSpPr>
        <p:spPr>
          <a:xfrm>
            <a:off x="1265237" y="7072312"/>
            <a:ext cx="6750050" cy="6581775"/>
          </a:xfrm>
          <a:prstGeom prst="rect">
            <a:avLst/>
          </a:prstGeom>
          <a:noFill/>
          <a:ln>
            <a:noFill/>
          </a:ln>
        </p:spPr>
        <p:txBody>
          <a:bodyPr anchorCtr="0" anchor="t" bIns="65225" lIns="130450" spcFirstLastPara="1" rIns="130450" wrap="square" tIns="652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2"/>
          <p:cNvSpPr txBox="1"/>
          <p:nvPr>
            <p:ph idx="10" type="dt"/>
          </p:nvPr>
        </p:nvSpPr>
        <p:spPr>
          <a:xfrm>
            <a:off x="2193925" y="30510163"/>
            <a:ext cx="10242550" cy="1752600"/>
          </a:xfrm>
          <a:prstGeom prst="rect">
            <a:avLst/>
          </a:prstGeom>
          <a:noFill/>
          <a:ln>
            <a:noFill/>
          </a:ln>
        </p:spPr>
        <p:txBody>
          <a:bodyPr anchorCtr="0" anchor="ctr" bIns="219450" lIns="438900" spcFirstLastPara="1" rIns="438900" wrap="square" tIns="219450">
            <a:noAutofit/>
          </a:bodyPr>
          <a:lstStyle>
            <a:lvl1pPr lvl="0" algn="l">
              <a:lnSpc>
                <a:spcPct val="100000"/>
              </a:lnSpc>
              <a:spcBef>
                <a:spcPts val="0"/>
              </a:spcBef>
              <a:spcAft>
                <a:spcPts val="0"/>
              </a:spcAft>
              <a:buSzPts val="1400"/>
              <a:buNone/>
              <a:defRPr sz="58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
          <p:cNvSpPr txBox="1"/>
          <p:nvPr>
            <p:ph idx="11" type="ftr"/>
          </p:nvPr>
        </p:nvSpPr>
        <p:spPr>
          <a:xfrm>
            <a:off x="14995525" y="30510163"/>
            <a:ext cx="13900150" cy="1752600"/>
          </a:xfrm>
          <a:prstGeom prst="rect">
            <a:avLst/>
          </a:prstGeom>
          <a:noFill/>
          <a:ln>
            <a:noFill/>
          </a:ln>
        </p:spPr>
        <p:txBody>
          <a:bodyPr anchorCtr="0" anchor="ctr" bIns="219450" lIns="438900" spcFirstLastPara="1" rIns="438900" wrap="square" tIns="2194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2"/>
          <p:cNvSpPr txBox="1"/>
          <p:nvPr>
            <p:ph idx="12" type="sldNum"/>
          </p:nvPr>
        </p:nvSpPr>
        <p:spPr>
          <a:xfrm>
            <a:off x="31454725" y="30510163"/>
            <a:ext cx="10242550" cy="1752600"/>
          </a:xfrm>
          <a:prstGeom prst="rect">
            <a:avLst/>
          </a:prstGeom>
          <a:noFill/>
          <a:ln>
            <a:noFill/>
          </a:ln>
        </p:spPr>
        <p:txBody>
          <a:bodyPr anchorCtr="0" anchor="ctr" bIns="219450" lIns="438900" spcFirstLastPara="1" rIns="438900" wrap="square" tIns="219450">
            <a:noAutofit/>
          </a:bodyPr>
          <a:lstStyle>
            <a:lvl1pPr indent="0" lvl="0"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2" name="Shape 72"/>
        <p:cNvGrpSpPr/>
        <p:nvPr/>
      </p:nvGrpSpPr>
      <p:grpSpPr>
        <a:xfrm>
          <a:off x="0" y="0"/>
          <a:ext cx="0" cy="0"/>
          <a:chOff x="0" y="0"/>
          <a:chExt cx="0" cy="0"/>
        </a:xfrm>
      </p:grpSpPr>
      <p:sp>
        <p:nvSpPr>
          <p:cNvPr id="73" name="Google Shape;73;p11"/>
          <p:cNvSpPr txBox="1"/>
          <p:nvPr>
            <p:ph type="title"/>
          </p:nvPr>
        </p:nvSpPr>
        <p:spPr>
          <a:xfrm>
            <a:off x="2193925" y="1317625"/>
            <a:ext cx="39503351" cy="5486400"/>
          </a:xfrm>
          <a:prstGeom prst="rect">
            <a:avLst/>
          </a:prstGeom>
          <a:noFill/>
          <a:ln>
            <a:noFill/>
          </a:ln>
        </p:spPr>
        <p:txBody>
          <a:bodyPr anchorCtr="0" anchor="ctr" bIns="219450" lIns="438900" spcFirstLastPara="1" rIns="438900" wrap="square" tIns="21945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74" name="Google Shape;74;p11"/>
          <p:cNvSpPr txBox="1"/>
          <p:nvPr>
            <p:ph idx="1" type="body"/>
          </p:nvPr>
        </p:nvSpPr>
        <p:spPr>
          <a:xfrm>
            <a:off x="2193925" y="7680325"/>
            <a:ext cx="39503351" cy="21724937"/>
          </a:xfrm>
          <a:prstGeom prst="rect">
            <a:avLst/>
          </a:prstGeom>
          <a:noFill/>
          <a:ln>
            <a:noFill/>
          </a:ln>
        </p:spPr>
        <p:txBody>
          <a:bodyPr anchorCtr="0" anchor="t" bIns="219450" lIns="438900" spcFirstLastPara="1" rIns="438900" wrap="square" tIns="21945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11"/>
          <p:cNvSpPr txBox="1"/>
          <p:nvPr>
            <p:ph idx="10" type="dt"/>
          </p:nvPr>
        </p:nvSpPr>
        <p:spPr>
          <a:xfrm>
            <a:off x="2193925" y="30510163"/>
            <a:ext cx="10242550" cy="1752600"/>
          </a:xfrm>
          <a:prstGeom prst="rect">
            <a:avLst/>
          </a:prstGeom>
          <a:noFill/>
          <a:ln>
            <a:noFill/>
          </a:ln>
        </p:spPr>
        <p:txBody>
          <a:bodyPr anchorCtr="0" anchor="ctr" bIns="219450" lIns="438900" spcFirstLastPara="1" rIns="438900" wrap="square" tIns="219450">
            <a:noAutofit/>
          </a:bodyPr>
          <a:lstStyle>
            <a:lvl1pPr lvl="0" algn="l">
              <a:lnSpc>
                <a:spcPct val="100000"/>
              </a:lnSpc>
              <a:spcBef>
                <a:spcPts val="0"/>
              </a:spcBef>
              <a:spcAft>
                <a:spcPts val="0"/>
              </a:spcAft>
              <a:buSzPts val="1400"/>
              <a:buNone/>
              <a:defRPr sz="58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1"/>
          <p:cNvSpPr txBox="1"/>
          <p:nvPr>
            <p:ph idx="11" type="ftr"/>
          </p:nvPr>
        </p:nvSpPr>
        <p:spPr>
          <a:xfrm>
            <a:off x="14995525" y="30510163"/>
            <a:ext cx="13900150" cy="1752600"/>
          </a:xfrm>
          <a:prstGeom prst="rect">
            <a:avLst/>
          </a:prstGeom>
          <a:noFill/>
          <a:ln>
            <a:noFill/>
          </a:ln>
        </p:spPr>
        <p:txBody>
          <a:bodyPr anchorCtr="0" anchor="ctr" bIns="219450" lIns="438900" spcFirstLastPara="1" rIns="438900" wrap="square" tIns="2194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11"/>
          <p:cNvSpPr txBox="1"/>
          <p:nvPr>
            <p:ph idx="12" type="sldNum"/>
          </p:nvPr>
        </p:nvSpPr>
        <p:spPr>
          <a:xfrm>
            <a:off x="31454725" y="30510163"/>
            <a:ext cx="10242550" cy="1752600"/>
          </a:xfrm>
          <a:prstGeom prst="rect">
            <a:avLst/>
          </a:prstGeom>
          <a:noFill/>
          <a:ln>
            <a:noFill/>
          </a:ln>
        </p:spPr>
        <p:txBody>
          <a:bodyPr anchorCtr="0" anchor="ctr" bIns="219450" lIns="438900" spcFirstLastPara="1" rIns="438900" wrap="square" tIns="219450">
            <a:noAutofit/>
          </a:bodyPr>
          <a:lstStyle>
            <a:lvl1pPr indent="0" lvl="0"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8" name="Shape 78"/>
        <p:cNvGrpSpPr/>
        <p:nvPr/>
      </p:nvGrpSpPr>
      <p:grpSpPr>
        <a:xfrm>
          <a:off x="0" y="0"/>
          <a:ext cx="0" cy="0"/>
          <a:chOff x="0" y="0"/>
          <a:chExt cx="0" cy="0"/>
        </a:xfrm>
      </p:grpSpPr>
      <p:sp>
        <p:nvSpPr>
          <p:cNvPr id="79" name="Google Shape;79;p12"/>
          <p:cNvSpPr txBox="1"/>
          <p:nvPr>
            <p:ph type="ctrTitle"/>
          </p:nvPr>
        </p:nvSpPr>
        <p:spPr>
          <a:xfrm>
            <a:off x="3291840" y="10226042"/>
            <a:ext cx="37307519" cy="7056120"/>
          </a:xfrm>
          <a:prstGeom prst="rect">
            <a:avLst/>
          </a:prstGeom>
          <a:noFill/>
          <a:ln>
            <a:noFill/>
          </a:ln>
        </p:spPr>
        <p:txBody>
          <a:bodyPr anchorCtr="0" anchor="ctr" bIns="219450" lIns="438900" spcFirstLastPara="1" rIns="438900" wrap="square" tIns="21945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80" name="Google Shape;80;p12"/>
          <p:cNvSpPr txBox="1"/>
          <p:nvPr>
            <p:ph idx="1" type="subTitle"/>
          </p:nvPr>
        </p:nvSpPr>
        <p:spPr>
          <a:xfrm>
            <a:off x="6583680" y="18653759"/>
            <a:ext cx="30723839" cy="8412480"/>
          </a:xfrm>
          <a:prstGeom prst="rect">
            <a:avLst/>
          </a:prstGeom>
          <a:noFill/>
          <a:ln>
            <a:noFill/>
          </a:ln>
        </p:spPr>
        <p:txBody>
          <a:bodyPr anchorCtr="0" anchor="t" bIns="219450" lIns="438900" spcFirstLastPara="1" rIns="438900" wrap="square" tIns="219450">
            <a:noAutofit/>
          </a:bodyPr>
          <a:lstStyle>
            <a:lvl1pPr lvl="0" algn="ctr">
              <a:lnSpc>
                <a:spcPct val="100000"/>
              </a:lnSpc>
              <a:spcBef>
                <a:spcPts val="3080"/>
              </a:spcBef>
              <a:spcAft>
                <a:spcPts val="0"/>
              </a:spcAft>
              <a:buClr>
                <a:srgbClr val="888888"/>
              </a:buClr>
              <a:buSzPts val="15400"/>
              <a:buNone/>
              <a:defRPr>
                <a:solidFill>
                  <a:srgbClr val="888888"/>
                </a:solidFill>
              </a:defRPr>
            </a:lvl1pPr>
            <a:lvl2pPr lvl="1" algn="ctr">
              <a:lnSpc>
                <a:spcPct val="100000"/>
              </a:lnSpc>
              <a:spcBef>
                <a:spcPts val="2680"/>
              </a:spcBef>
              <a:spcAft>
                <a:spcPts val="0"/>
              </a:spcAft>
              <a:buClr>
                <a:srgbClr val="888888"/>
              </a:buClr>
              <a:buSzPts val="13400"/>
              <a:buNone/>
              <a:defRPr>
                <a:solidFill>
                  <a:srgbClr val="888888"/>
                </a:solidFill>
              </a:defRPr>
            </a:lvl2pPr>
            <a:lvl3pPr lvl="2" algn="ctr">
              <a:lnSpc>
                <a:spcPct val="100000"/>
              </a:lnSpc>
              <a:spcBef>
                <a:spcPts val="2300"/>
              </a:spcBef>
              <a:spcAft>
                <a:spcPts val="0"/>
              </a:spcAft>
              <a:buClr>
                <a:srgbClr val="888888"/>
              </a:buClr>
              <a:buSzPts val="11500"/>
              <a:buNone/>
              <a:defRPr>
                <a:solidFill>
                  <a:srgbClr val="888888"/>
                </a:solidFill>
              </a:defRPr>
            </a:lvl3pPr>
            <a:lvl4pPr lvl="3" algn="ctr">
              <a:lnSpc>
                <a:spcPct val="100000"/>
              </a:lnSpc>
              <a:spcBef>
                <a:spcPts val="1920"/>
              </a:spcBef>
              <a:spcAft>
                <a:spcPts val="0"/>
              </a:spcAft>
              <a:buClr>
                <a:srgbClr val="888888"/>
              </a:buClr>
              <a:buSzPts val="9600"/>
              <a:buNone/>
              <a:defRPr>
                <a:solidFill>
                  <a:srgbClr val="888888"/>
                </a:solidFill>
              </a:defRPr>
            </a:lvl4pPr>
            <a:lvl5pPr lvl="4" algn="ctr">
              <a:lnSpc>
                <a:spcPct val="100000"/>
              </a:lnSpc>
              <a:spcBef>
                <a:spcPts val="1920"/>
              </a:spcBef>
              <a:spcAft>
                <a:spcPts val="0"/>
              </a:spcAft>
              <a:buClr>
                <a:srgbClr val="888888"/>
              </a:buClr>
              <a:buSzPts val="9600"/>
              <a:buNone/>
              <a:defRPr>
                <a:solidFill>
                  <a:srgbClr val="888888"/>
                </a:solidFill>
              </a:defRPr>
            </a:lvl5pPr>
            <a:lvl6pPr lvl="5" algn="ctr">
              <a:lnSpc>
                <a:spcPct val="100000"/>
              </a:lnSpc>
              <a:spcBef>
                <a:spcPts val="1920"/>
              </a:spcBef>
              <a:spcAft>
                <a:spcPts val="0"/>
              </a:spcAft>
              <a:buClr>
                <a:srgbClr val="888888"/>
              </a:buClr>
              <a:buSzPts val="9600"/>
              <a:buNone/>
              <a:defRPr>
                <a:solidFill>
                  <a:srgbClr val="888888"/>
                </a:solidFill>
              </a:defRPr>
            </a:lvl6pPr>
            <a:lvl7pPr lvl="6" algn="ctr">
              <a:lnSpc>
                <a:spcPct val="100000"/>
              </a:lnSpc>
              <a:spcBef>
                <a:spcPts val="1920"/>
              </a:spcBef>
              <a:spcAft>
                <a:spcPts val="0"/>
              </a:spcAft>
              <a:buClr>
                <a:srgbClr val="888888"/>
              </a:buClr>
              <a:buSzPts val="9600"/>
              <a:buNone/>
              <a:defRPr>
                <a:solidFill>
                  <a:srgbClr val="888888"/>
                </a:solidFill>
              </a:defRPr>
            </a:lvl7pPr>
            <a:lvl8pPr lvl="7" algn="ctr">
              <a:lnSpc>
                <a:spcPct val="100000"/>
              </a:lnSpc>
              <a:spcBef>
                <a:spcPts val="1920"/>
              </a:spcBef>
              <a:spcAft>
                <a:spcPts val="0"/>
              </a:spcAft>
              <a:buClr>
                <a:srgbClr val="888888"/>
              </a:buClr>
              <a:buSzPts val="9600"/>
              <a:buNone/>
              <a:defRPr>
                <a:solidFill>
                  <a:srgbClr val="888888"/>
                </a:solidFill>
              </a:defRPr>
            </a:lvl8pPr>
            <a:lvl9pPr lvl="8" algn="ctr">
              <a:lnSpc>
                <a:spcPct val="100000"/>
              </a:lnSpc>
              <a:spcBef>
                <a:spcPts val="1920"/>
              </a:spcBef>
              <a:spcAft>
                <a:spcPts val="0"/>
              </a:spcAft>
              <a:buClr>
                <a:srgbClr val="888888"/>
              </a:buClr>
              <a:buSzPts val="9600"/>
              <a:buNone/>
              <a:defRPr>
                <a:solidFill>
                  <a:srgbClr val="888888"/>
                </a:solidFill>
              </a:defRPr>
            </a:lvl9pPr>
          </a:lstStyle>
          <a:p/>
        </p:txBody>
      </p:sp>
      <p:sp>
        <p:nvSpPr>
          <p:cNvPr id="81" name="Google Shape;81;p12"/>
          <p:cNvSpPr txBox="1"/>
          <p:nvPr>
            <p:ph idx="10" type="dt"/>
          </p:nvPr>
        </p:nvSpPr>
        <p:spPr>
          <a:xfrm>
            <a:off x="2193925" y="30510163"/>
            <a:ext cx="10242550" cy="1752600"/>
          </a:xfrm>
          <a:prstGeom prst="rect">
            <a:avLst/>
          </a:prstGeom>
          <a:noFill/>
          <a:ln>
            <a:noFill/>
          </a:ln>
        </p:spPr>
        <p:txBody>
          <a:bodyPr anchorCtr="0" anchor="ctr" bIns="219450" lIns="438900" spcFirstLastPara="1" rIns="438900" wrap="square" tIns="219450">
            <a:noAutofit/>
          </a:bodyPr>
          <a:lstStyle>
            <a:lvl1pPr lvl="0" algn="l">
              <a:lnSpc>
                <a:spcPct val="100000"/>
              </a:lnSpc>
              <a:spcBef>
                <a:spcPts val="0"/>
              </a:spcBef>
              <a:spcAft>
                <a:spcPts val="0"/>
              </a:spcAft>
              <a:buSzPts val="1400"/>
              <a:buNone/>
              <a:defRPr sz="58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12"/>
          <p:cNvSpPr txBox="1"/>
          <p:nvPr>
            <p:ph idx="11" type="ftr"/>
          </p:nvPr>
        </p:nvSpPr>
        <p:spPr>
          <a:xfrm>
            <a:off x="14995525" y="30510163"/>
            <a:ext cx="13900150" cy="1752600"/>
          </a:xfrm>
          <a:prstGeom prst="rect">
            <a:avLst/>
          </a:prstGeom>
          <a:noFill/>
          <a:ln>
            <a:noFill/>
          </a:ln>
        </p:spPr>
        <p:txBody>
          <a:bodyPr anchorCtr="0" anchor="ctr" bIns="219450" lIns="438900" spcFirstLastPara="1" rIns="438900" wrap="square" tIns="2194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12"/>
          <p:cNvSpPr txBox="1"/>
          <p:nvPr>
            <p:ph idx="12" type="sldNum"/>
          </p:nvPr>
        </p:nvSpPr>
        <p:spPr>
          <a:xfrm>
            <a:off x="31454725" y="30510163"/>
            <a:ext cx="10242550" cy="1752600"/>
          </a:xfrm>
          <a:prstGeom prst="rect">
            <a:avLst/>
          </a:prstGeom>
          <a:noFill/>
          <a:ln>
            <a:noFill/>
          </a:ln>
        </p:spPr>
        <p:txBody>
          <a:bodyPr anchorCtr="0" anchor="ctr" bIns="219450" lIns="438900" spcFirstLastPara="1" rIns="438900" wrap="square" tIns="219450">
            <a:noAutofit/>
          </a:bodyPr>
          <a:lstStyle>
            <a:lvl1pPr indent="0" lvl="0"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9" name="Shape 19"/>
        <p:cNvGrpSpPr/>
        <p:nvPr/>
      </p:nvGrpSpPr>
      <p:grpSpPr>
        <a:xfrm>
          <a:off x="0" y="0"/>
          <a:ext cx="0" cy="0"/>
          <a:chOff x="0" y="0"/>
          <a:chExt cx="0" cy="0"/>
        </a:xfrm>
      </p:grpSpPr>
      <p:sp>
        <p:nvSpPr>
          <p:cNvPr id="20" name="Google Shape;20;p3"/>
          <p:cNvSpPr txBox="1"/>
          <p:nvPr>
            <p:ph type="title"/>
          </p:nvPr>
        </p:nvSpPr>
        <p:spPr>
          <a:xfrm rot="5400000">
            <a:off x="22715220" y="10424165"/>
            <a:ext cx="28087320" cy="9875520"/>
          </a:xfrm>
          <a:prstGeom prst="rect">
            <a:avLst/>
          </a:prstGeom>
          <a:noFill/>
          <a:ln>
            <a:noFill/>
          </a:ln>
        </p:spPr>
        <p:txBody>
          <a:bodyPr anchorCtr="0" anchor="ctr" bIns="219450" lIns="438900" spcFirstLastPara="1" rIns="438900" wrap="square" tIns="21945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1" name="Google Shape;21;p3"/>
          <p:cNvSpPr txBox="1"/>
          <p:nvPr>
            <p:ph idx="1" type="body"/>
          </p:nvPr>
        </p:nvSpPr>
        <p:spPr>
          <a:xfrm rot="5400000">
            <a:off x="2598421" y="914406"/>
            <a:ext cx="28087320" cy="28895039"/>
          </a:xfrm>
          <a:prstGeom prst="rect">
            <a:avLst/>
          </a:prstGeom>
          <a:noFill/>
          <a:ln>
            <a:noFill/>
          </a:ln>
        </p:spPr>
        <p:txBody>
          <a:bodyPr anchorCtr="0" anchor="t" bIns="219450" lIns="438900" spcFirstLastPara="1" rIns="438900" wrap="square" tIns="21945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2" name="Google Shape;22;p3"/>
          <p:cNvSpPr txBox="1"/>
          <p:nvPr>
            <p:ph idx="10" type="dt"/>
          </p:nvPr>
        </p:nvSpPr>
        <p:spPr>
          <a:xfrm>
            <a:off x="2193925" y="30510163"/>
            <a:ext cx="10242550" cy="1752600"/>
          </a:xfrm>
          <a:prstGeom prst="rect">
            <a:avLst/>
          </a:prstGeom>
          <a:noFill/>
          <a:ln>
            <a:noFill/>
          </a:ln>
        </p:spPr>
        <p:txBody>
          <a:bodyPr anchorCtr="0" anchor="ctr" bIns="219450" lIns="438900" spcFirstLastPara="1" rIns="438900" wrap="square" tIns="219450">
            <a:noAutofit/>
          </a:bodyPr>
          <a:lstStyle>
            <a:lvl1pPr lvl="0" algn="l">
              <a:lnSpc>
                <a:spcPct val="100000"/>
              </a:lnSpc>
              <a:spcBef>
                <a:spcPts val="0"/>
              </a:spcBef>
              <a:spcAft>
                <a:spcPts val="0"/>
              </a:spcAft>
              <a:buSzPts val="1400"/>
              <a:buNone/>
              <a:defRPr sz="58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3"/>
          <p:cNvSpPr txBox="1"/>
          <p:nvPr>
            <p:ph idx="11" type="ftr"/>
          </p:nvPr>
        </p:nvSpPr>
        <p:spPr>
          <a:xfrm>
            <a:off x="14995525" y="30510163"/>
            <a:ext cx="13900150" cy="1752600"/>
          </a:xfrm>
          <a:prstGeom prst="rect">
            <a:avLst/>
          </a:prstGeom>
          <a:noFill/>
          <a:ln>
            <a:noFill/>
          </a:ln>
        </p:spPr>
        <p:txBody>
          <a:bodyPr anchorCtr="0" anchor="ctr" bIns="219450" lIns="438900" spcFirstLastPara="1" rIns="438900" wrap="square" tIns="2194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3"/>
          <p:cNvSpPr txBox="1"/>
          <p:nvPr>
            <p:ph idx="12" type="sldNum"/>
          </p:nvPr>
        </p:nvSpPr>
        <p:spPr>
          <a:xfrm>
            <a:off x="31454725" y="30510163"/>
            <a:ext cx="10242550" cy="1752600"/>
          </a:xfrm>
          <a:prstGeom prst="rect">
            <a:avLst/>
          </a:prstGeom>
          <a:noFill/>
          <a:ln>
            <a:noFill/>
          </a:ln>
        </p:spPr>
        <p:txBody>
          <a:bodyPr anchorCtr="0" anchor="ctr" bIns="219450" lIns="438900" spcFirstLastPara="1" rIns="438900" wrap="square" tIns="219450">
            <a:noAutofit/>
          </a:bodyPr>
          <a:lstStyle>
            <a:lvl1pPr indent="0" lvl="0"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5" name="Shape 25"/>
        <p:cNvGrpSpPr/>
        <p:nvPr/>
      </p:nvGrpSpPr>
      <p:grpSpPr>
        <a:xfrm>
          <a:off x="0" y="0"/>
          <a:ext cx="0" cy="0"/>
          <a:chOff x="0" y="0"/>
          <a:chExt cx="0" cy="0"/>
        </a:xfrm>
      </p:grpSpPr>
      <p:sp>
        <p:nvSpPr>
          <p:cNvPr id="26" name="Google Shape;26;p4"/>
          <p:cNvSpPr txBox="1"/>
          <p:nvPr>
            <p:ph type="title"/>
          </p:nvPr>
        </p:nvSpPr>
        <p:spPr>
          <a:xfrm>
            <a:off x="2193925" y="1317625"/>
            <a:ext cx="39503351" cy="5486400"/>
          </a:xfrm>
          <a:prstGeom prst="rect">
            <a:avLst/>
          </a:prstGeom>
          <a:noFill/>
          <a:ln>
            <a:noFill/>
          </a:ln>
        </p:spPr>
        <p:txBody>
          <a:bodyPr anchorCtr="0" anchor="ctr" bIns="219450" lIns="438900" spcFirstLastPara="1" rIns="438900" wrap="square" tIns="21945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7" name="Google Shape;27;p4"/>
          <p:cNvSpPr txBox="1"/>
          <p:nvPr>
            <p:ph idx="1" type="body"/>
          </p:nvPr>
        </p:nvSpPr>
        <p:spPr>
          <a:xfrm rot="5400000">
            <a:off x="11083131" y="-1208882"/>
            <a:ext cx="21724937" cy="39503351"/>
          </a:xfrm>
          <a:prstGeom prst="rect">
            <a:avLst/>
          </a:prstGeom>
          <a:noFill/>
          <a:ln>
            <a:noFill/>
          </a:ln>
        </p:spPr>
        <p:txBody>
          <a:bodyPr anchorCtr="0" anchor="t" bIns="219450" lIns="438900" spcFirstLastPara="1" rIns="438900" wrap="square" tIns="21945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8" name="Google Shape;28;p4"/>
          <p:cNvSpPr txBox="1"/>
          <p:nvPr>
            <p:ph idx="10" type="dt"/>
          </p:nvPr>
        </p:nvSpPr>
        <p:spPr>
          <a:xfrm>
            <a:off x="2193925" y="30510163"/>
            <a:ext cx="10242550" cy="1752600"/>
          </a:xfrm>
          <a:prstGeom prst="rect">
            <a:avLst/>
          </a:prstGeom>
          <a:noFill/>
          <a:ln>
            <a:noFill/>
          </a:ln>
        </p:spPr>
        <p:txBody>
          <a:bodyPr anchorCtr="0" anchor="ctr" bIns="219450" lIns="438900" spcFirstLastPara="1" rIns="438900" wrap="square" tIns="219450">
            <a:noAutofit/>
          </a:bodyPr>
          <a:lstStyle>
            <a:lvl1pPr lvl="0" algn="l">
              <a:lnSpc>
                <a:spcPct val="100000"/>
              </a:lnSpc>
              <a:spcBef>
                <a:spcPts val="0"/>
              </a:spcBef>
              <a:spcAft>
                <a:spcPts val="0"/>
              </a:spcAft>
              <a:buSzPts val="1400"/>
              <a:buNone/>
              <a:defRPr sz="58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4"/>
          <p:cNvSpPr txBox="1"/>
          <p:nvPr>
            <p:ph idx="11" type="ftr"/>
          </p:nvPr>
        </p:nvSpPr>
        <p:spPr>
          <a:xfrm>
            <a:off x="14995525" y="30510163"/>
            <a:ext cx="13900150" cy="1752600"/>
          </a:xfrm>
          <a:prstGeom prst="rect">
            <a:avLst/>
          </a:prstGeom>
          <a:noFill/>
          <a:ln>
            <a:noFill/>
          </a:ln>
        </p:spPr>
        <p:txBody>
          <a:bodyPr anchorCtr="0" anchor="ctr" bIns="219450" lIns="438900" spcFirstLastPara="1" rIns="438900" wrap="square" tIns="2194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4"/>
          <p:cNvSpPr txBox="1"/>
          <p:nvPr>
            <p:ph idx="12" type="sldNum"/>
          </p:nvPr>
        </p:nvSpPr>
        <p:spPr>
          <a:xfrm>
            <a:off x="31454725" y="30510163"/>
            <a:ext cx="10242550" cy="1752600"/>
          </a:xfrm>
          <a:prstGeom prst="rect">
            <a:avLst/>
          </a:prstGeom>
          <a:noFill/>
          <a:ln>
            <a:noFill/>
          </a:ln>
        </p:spPr>
        <p:txBody>
          <a:bodyPr anchorCtr="0" anchor="ctr" bIns="219450" lIns="438900" spcFirstLastPara="1" rIns="438900" wrap="square" tIns="219450">
            <a:noAutofit/>
          </a:bodyPr>
          <a:lstStyle>
            <a:lvl1pPr indent="0" lvl="0"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1" name="Shape 31"/>
        <p:cNvGrpSpPr/>
        <p:nvPr/>
      </p:nvGrpSpPr>
      <p:grpSpPr>
        <a:xfrm>
          <a:off x="0" y="0"/>
          <a:ext cx="0" cy="0"/>
          <a:chOff x="0" y="0"/>
          <a:chExt cx="0" cy="0"/>
        </a:xfrm>
      </p:grpSpPr>
      <p:sp>
        <p:nvSpPr>
          <p:cNvPr id="32" name="Google Shape;32;p5"/>
          <p:cNvSpPr txBox="1"/>
          <p:nvPr>
            <p:ph type="title"/>
          </p:nvPr>
        </p:nvSpPr>
        <p:spPr>
          <a:xfrm>
            <a:off x="8602982" y="23042880"/>
            <a:ext cx="26334721" cy="2720342"/>
          </a:xfrm>
          <a:prstGeom prst="rect">
            <a:avLst/>
          </a:prstGeom>
          <a:noFill/>
          <a:ln>
            <a:noFill/>
          </a:ln>
        </p:spPr>
        <p:txBody>
          <a:bodyPr anchorCtr="0" anchor="b" bIns="219450" lIns="438900" spcFirstLastPara="1" rIns="438900" wrap="square" tIns="219450">
            <a:noAutofit/>
          </a:bodyPr>
          <a:lstStyle>
            <a:lvl1pPr lvl="0" algn="l">
              <a:lnSpc>
                <a:spcPct val="100000"/>
              </a:lnSpc>
              <a:spcBef>
                <a:spcPts val="0"/>
              </a:spcBef>
              <a:spcAft>
                <a:spcPts val="0"/>
              </a:spcAft>
              <a:buSzPts val="1400"/>
              <a:buNone/>
              <a:defRPr b="1" sz="9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3" name="Google Shape;33;p5"/>
          <p:cNvSpPr/>
          <p:nvPr>
            <p:ph idx="2" type="pic"/>
          </p:nvPr>
        </p:nvSpPr>
        <p:spPr>
          <a:xfrm>
            <a:off x="8602982" y="2941320"/>
            <a:ext cx="26334721" cy="19751040"/>
          </a:xfrm>
          <a:prstGeom prst="rect">
            <a:avLst/>
          </a:prstGeom>
          <a:noFill/>
          <a:ln>
            <a:noFill/>
          </a:ln>
        </p:spPr>
      </p:sp>
      <p:sp>
        <p:nvSpPr>
          <p:cNvPr id="34" name="Google Shape;34;p5"/>
          <p:cNvSpPr txBox="1"/>
          <p:nvPr>
            <p:ph idx="1" type="body"/>
          </p:nvPr>
        </p:nvSpPr>
        <p:spPr>
          <a:xfrm>
            <a:off x="8602982" y="25763222"/>
            <a:ext cx="26334721" cy="3863338"/>
          </a:xfrm>
          <a:prstGeom prst="rect">
            <a:avLst/>
          </a:prstGeom>
          <a:noFill/>
          <a:ln>
            <a:noFill/>
          </a:ln>
        </p:spPr>
        <p:txBody>
          <a:bodyPr anchorCtr="0" anchor="t" bIns="219450" lIns="438900" spcFirstLastPara="1" rIns="438900" wrap="square" tIns="219450">
            <a:noAutofit/>
          </a:bodyPr>
          <a:lstStyle>
            <a:lvl1pPr indent="-228600" lvl="0" marL="457200" algn="l">
              <a:lnSpc>
                <a:spcPct val="100000"/>
              </a:lnSpc>
              <a:spcBef>
                <a:spcPts val="1340"/>
              </a:spcBef>
              <a:spcAft>
                <a:spcPts val="0"/>
              </a:spcAft>
              <a:buClr>
                <a:schemeClr val="dk1"/>
              </a:buClr>
              <a:buSzPts val="6700"/>
              <a:buNone/>
              <a:defRPr sz="6700"/>
            </a:lvl1pPr>
            <a:lvl2pPr indent="-228600" lvl="1" marL="914400" algn="l">
              <a:lnSpc>
                <a:spcPct val="100000"/>
              </a:lnSpc>
              <a:spcBef>
                <a:spcPts val="1160"/>
              </a:spcBef>
              <a:spcAft>
                <a:spcPts val="0"/>
              </a:spcAft>
              <a:buClr>
                <a:schemeClr val="dk1"/>
              </a:buClr>
              <a:buSzPts val="5800"/>
              <a:buNone/>
              <a:defRPr sz="5800"/>
            </a:lvl2pPr>
            <a:lvl3pPr indent="-228600" lvl="2" marL="1371600" algn="l">
              <a:lnSpc>
                <a:spcPct val="100000"/>
              </a:lnSpc>
              <a:spcBef>
                <a:spcPts val="960"/>
              </a:spcBef>
              <a:spcAft>
                <a:spcPts val="0"/>
              </a:spcAft>
              <a:buClr>
                <a:schemeClr val="dk1"/>
              </a:buClr>
              <a:buSzPts val="4800"/>
              <a:buNone/>
              <a:defRPr sz="4800"/>
            </a:lvl3pPr>
            <a:lvl4pPr indent="-228600" lvl="3" marL="1828800" algn="l">
              <a:lnSpc>
                <a:spcPct val="100000"/>
              </a:lnSpc>
              <a:spcBef>
                <a:spcPts val="860"/>
              </a:spcBef>
              <a:spcAft>
                <a:spcPts val="0"/>
              </a:spcAft>
              <a:buClr>
                <a:schemeClr val="dk1"/>
              </a:buClr>
              <a:buSzPts val="4300"/>
              <a:buNone/>
              <a:defRPr sz="4300"/>
            </a:lvl4pPr>
            <a:lvl5pPr indent="-228600" lvl="4" marL="2286000" algn="l">
              <a:lnSpc>
                <a:spcPct val="100000"/>
              </a:lnSpc>
              <a:spcBef>
                <a:spcPts val="860"/>
              </a:spcBef>
              <a:spcAft>
                <a:spcPts val="0"/>
              </a:spcAft>
              <a:buClr>
                <a:schemeClr val="dk1"/>
              </a:buClr>
              <a:buSzPts val="4300"/>
              <a:buNone/>
              <a:defRPr sz="4300"/>
            </a:lvl5pPr>
            <a:lvl6pPr indent="-228600" lvl="5" marL="2743200" algn="l">
              <a:lnSpc>
                <a:spcPct val="100000"/>
              </a:lnSpc>
              <a:spcBef>
                <a:spcPts val="860"/>
              </a:spcBef>
              <a:spcAft>
                <a:spcPts val="0"/>
              </a:spcAft>
              <a:buClr>
                <a:schemeClr val="dk1"/>
              </a:buClr>
              <a:buSzPts val="4300"/>
              <a:buNone/>
              <a:defRPr sz="4300"/>
            </a:lvl6pPr>
            <a:lvl7pPr indent="-228600" lvl="6" marL="3200400" algn="l">
              <a:lnSpc>
                <a:spcPct val="100000"/>
              </a:lnSpc>
              <a:spcBef>
                <a:spcPts val="860"/>
              </a:spcBef>
              <a:spcAft>
                <a:spcPts val="0"/>
              </a:spcAft>
              <a:buClr>
                <a:schemeClr val="dk1"/>
              </a:buClr>
              <a:buSzPts val="4300"/>
              <a:buNone/>
              <a:defRPr sz="4300"/>
            </a:lvl7pPr>
            <a:lvl8pPr indent="-228600" lvl="7" marL="3657600" algn="l">
              <a:lnSpc>
                <a:spcPct val="100000"/>
              </a:lnSpc>
              <a:spcBef>
                <a:spcPts val="860"/>
              </a:spcBef>
              <a:spcAft>
                <a:spcPts val="0"/>
              </a:spcAft>
              <a:buClr>
                <a:schemeClr val="dk1"/>
              </a:buClr>
              <a:buSzPts val="4300"/>
              <a:buNone/>
              <a:defRPr sz="4300"/>
            </a:lvl8pPr>
            <a:lvl9pPr indent="-228600" lvl="8" marL="4114800" algn="l">
              <a:lnSpc>
                <a:spcPct val="100000"/>
              </a:lnSpc>
              <a:spcBef>
                <a:spcPts val="860"/>
              </a:spcBef>
              <a:spcAft>
                <a:spcPts val="0"/>
              </a:spcAft>
              <a:buClr>
                <a:schemeClr val="dk1"/>
              </a:buClr>
              <a:buSzPts val="4300"/>
              <a:buNone/>
              <a:defRPr sz="4300"/>
            </a:lvl9pPr>
          </a:lstStyle>
          <a:p/>
        </p:txBody>
      </p:sp>
      <p:sp>
        <p:nvSpPr>
          <p:cNvPr id="35" name="Google Shape;35;p5"/>
          <p:cNvSpPr txBox="1"/>
          <p:nvPr>
            <p:ph idx="10" type="dt"/>
          </p:nvPr>
        </p:nvSpPr>
        <p:spPr>
          <a:xfrm>
            <a:off x="2193925" y="30510163"/>
            <a:ext cx="10242550" cy="1752600"/>
          </a:xfrm>
          <a:prstGeom prst="rect">
            <a:avLst/>
          </a:prstGeom>
          <a:noFill/>
          <a:ln>
            <a:noFill/>
          </a:ln>
        </p:spPr>
        <p:txBody>
          <a:bodyPr anchorCtr="0" anchor="ctr" bIns="219450" lIns="438900" spcFirstLastPara="1" rIns="438900" wrap="square" tIns="219450">
            <a:noAutofit/>
          </a:bodyPr>
          <a:lstStyle>
            <a:lvl1pPr lvl="0" algn="l">
              <a:lnSpc>
                <a:spcPct val="100000"/>
              </a:lnSpc>
              <a:spcBef>
                <a:spcPts val="0"/>
              </a:spcBef>
              <a:spcAft>
                <a:spcPts val="0"/>
              </a:spcAft>
              <a:buSzPts val="1400"/>
              <a:buNone/>
              <a:defRPr sz="58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5"/>
          <p:cNvSpPr txBox="1"/>
          <p:nvPr>
            <p:ph idx="11" type="ftr"/>
          </p:nvPr>
        </p:nvSpPr>
        <p:spPr>
          <a:xfrm>
            <a:off x="14995525" y="30510163"/>
            <a:ext cx="13900150" cy="1752600"/>
          </a:xfrm>
          <a:prstGeom prst="rect">
            <a:avLst/>
          </a:prstGeom>
          <a:noFill/>
          <a:ln>
            <a:noFill/>
          </a:ln>
        </p:spPr>
        <p:txBody>
          <a:bodyPr anchorCtr="0" anchor="ctr" bIns="219450" lIns="438900" spcFirstLastPara="1" rIns="438900" wrap="square" tIns="2194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5"/>
          <p:cNvSpPr txBox="1"/>
          <p:nvPr>
            <p:ph idx="12" type="sldNum"/>
          </p:nvPr>
        </p:nvSpPr>
        <p:spPr>
          <a:xfrm>
            <a:off x="31454725" y="30510163"/>
            <a:ext cx="10242550" cy="1752600"/>
          </a:xfrm>
          <a:prstGeom prst="rect">
            <a:avLst/>
          </a:prstGeom>
          <a:noFill/>
          <a:ln>
            <a:noFill/>
          </a:ln>
        </p:spPr>
        <p:txBody>
          <a:bodyPr anchorCtr="0" anchor="ctr" bIns="219450" lIns="438900" spcFirstLastPara="1" rIns="438900" wrap="square" tIns="219450">
            <a:noAutofit/>
          </a:bodyPr>
          <a:lstStyle>
            <a:lvl1pPr indent="0" lvl="0"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8" name="Shape 38"/>
        <p:cNvGrpSpPr/>
        <p:nvPr/>
      </p:nvGrpSpPr>
      <p:grpSpPr>
        <a:xfrm>
          <a:off x="0" y="0"/>
          <a:ext cx="0" cy="0"/>
          <a:chOff x="0" y="0"/>
          <a:chExt cx="0" cy="0"/>
        </a:xfrm>
      </p:grpSpPr>
      <p:sp>
        <p:nvSpPr>
          <p:cNvPr id="39" name="Google Shape;39;p6"/>
          <p:cNvSpPr txBox="1"/>
          <p:nvPr>
            <p:ph type="title"/>
          </p:nvPr>
        </p:nvSpPr>
        <p:spPr>
          <a:xfrm>
            <a:off x="2194563" y="1310640"/>
            <a:ext cx="14439902" cy="5577840"/>
          </a:xfrm>
          <a:prstGeom prst="rect">
            <a:avLst/>
          </a:prstGeom>
          <a:noFill/>
          <a:ln>
            <a:noFill/>
          </a:ln>
        </p:spPr>
        <p:txBody>
          <a:bodyPr anchorCtr="0" anchor="b" bIns="219450" lIns="438900" spcFirstLastPara="1" rIns="438900" wrap="square" tIns="219450">
            <a:noAutofit/>
          </a:bodyPr>
          <a:lstStyle>
            <a:lvl1pPr lvl="0" algn="l">
              <a:lnSpc>
                <a:spcPct val="100000"/>
              </a:lnSpc>
              <a:spcBef>
                <a:spcPts val="0"/>
              </a:spcBef>
              <a:spcAft>
                <a:spcPts val="0"/>
              </a:spcAft>
              <a:buSzPts val="1400"/>
              <a:buNone/>
              <a:defRPr b="1" sz="9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40" name="Google Shape;40;p6"/>
          <p:cNvSpPr txBox="1"/>
          <p:nvPr>
            <p:ph idx="1" type="body"/>
          </p:nvPr>
        </p:nvSpPr>
        <p:spPr>
          <a:xfrm>
            <a:off x="17160241" y="1310643"/>
            <a:ext cx="24536399" cy="28094942"/>
          </a:xfrm>
          <a:prstGeom prst="rect">
            <a:avLst/>
          </a:prstGeom>
          <a:noFill/>
          <a:ln>
            <a:noFill/>
          </a:ln>
        </p:spPr>
        <p:txBody>
          <a:bodyPr anchorCtr="0" anchor="t" bIns="219450" lIns="438900" spcFirstLastPara="1" rIns="438900" wrap="square" tIns="219450">
            <a:noAutofit/>
          </a:bodyPr>
          <a:lstStyle>
            <a:lvl1pPr indent="-1206500" lvl="0" marL="457200" algn="l">
              <a:lnSpc>
                <a:spcPct val="100000"/>
              </a:lnSpc>
              <a:spcBef>
                <a:spcPts val="3080"/>
              </a:spcBef>
              <a:spcAft>
                <a:spcPts val="0"/>
              </a:spcAft>
              <a:buClr>
                <a:schemeClr val="dk1"/>
              </a:buClr>
              <a:buSzPts val="15400"/>
              <a:buChar char="•"/>
              <a:defRPr sz="15400"/>
            </a:lvl1pPr>
            <a:lvl2pPr indent="-1079500" lvl="1" marL="914400" algn="l">
              <a:lnSpc>
                <a:spcPct val="100000"/>
              </a:lnSpc>
              <a:spcBef>
                <a:spcPts val="2680"/>
              </a:spcBef>
              <a:spcAft>
                <a:spcPts val="0"/>
              </a:spcAft>
              <a:buClr>
                <a:schemeClr val="dk1"/>
              </a:buClr>
              <a:buSzPts val="13400"/>
              <a:buChar char="–"/>
              <a:defRPr sz="13400"/>
            </a:lvl2pPr>
            <a:lvl3pPr indent="-958850" lvl="2" marL="1371600" algn="l">
              <a:lnSpc>
                <a:spcPct val="100000"/>
              </a:lnSpc>
              <a:spcBef>
                <a:spcPts val="2300"/>
              </a:spcBef>
              <a:spcAft>
                <a:spcPts val="0"/>
              </a:spcAft>
              <a:buClr>
                <a:schemeClr val="dk1"/>
              </a:buClr>
              <a:buSzPts val="11500"/>
              <a:buChar char="•"/>
              <a:defRPr sz="11500"/>
            </a:lvl3pPr>
            <a:lvl4pPr indent="-838200" lvl="3" marL="1828800" algn="l">
              <a:lnSpc>
                <a:spcPct val="100000"/>
              </a:lnSpc>
              <a:spcBef>
                <a:spcPts val="1920"/>
              </a:spcBef>
              <a:spcAft>
                <a:spcPts val="0"/>
              </a:spcAft>
              <a:buClr>
                <a:schemeClr val="dk1"/>
              </a:buClr>
              <a:buSzPts val="9600"/>
              <a:buChar char="–"/>
              <a:defRPr sz="9600"/>
            </a:lvl4pPr>
            <a:lvl5pPr indent="-838200" lvl="4" marL="2286000" algn="l">
              <a:lnSpc>
                <a:spcPct val="100000"/>
              </a:lnSpc>
              <a:spcBef>
                <a:spcPts val="1920"/>
              </a:spcBef>
              <a:spcAft>
                <a:spcPts val="0"/>
              </a:spcAft>
              <a:buClr>
                <a:schemeClr val="dk1"/>
              </a:buClr>
              <a:buSzPts val="9600"/>
              <a:buChar char="»"/>
              <a:defRPr sz="9600"/>
            </a:lvl5pPr>
            <a:lvl6pPr indent="-838200" lvl="5" marL="2743200" algn="l">
              <a:lnSpc>
                <a:spcPct val="100000"/>
              </a:lnSpc>
              <a:spcBef>
                <a:spcPts val="1920"/>
              </a:spcBef>
              <a:spcAft>
                <a:spcPts val="0"/>
              </a:spcAft>
              <a:buClr>
                <a:schemeClr val="dk1"/>
              </a:buClr>
              <a:buSzPts val="9600"/>
              <a:buChar char="•"/>
              <a:defRPr sz="9600"/>
            </a:lvl6pPr>
            <a:lvl7pPr indent="-838200" lvl="6" marL="3200400" algn="l">
              <a:lnSpc>
                <a:spcPct val="100000"/>
              </a:lnSpc>
              <a:spcBef>
                <a:spcPts val="1920"/>
              </a:spcBef>
              <a:spcAft>
                <a:spcPts val="0"/>
              </a:spcAft>
              <a:buClr>
                <a:schemeClr val="dk1"/>
              </a:buClr>
              <a:buSzPts val="9600"/>
              <a:buChar char="•"/>
              <a:defRPr sz="9600"/>
            </a:lvl7pPr>
            <a:lvl8pPr indent="-838200" lvl="7" marL="3657600" algn="l">
              <a:lnSpc>
                <a:spcPct val="100000"/>
              </a:lnSpc>
              <a:spcBef>
                <a:spcPts val="1920"/>
              </a:spcBef>
              <a:spcAft>
                <a:spcPts val="0"/>
              </a:spcAft>
              <a:buClr>
                <a:schemeClr val="dk1"/>
              </a:buClr>
              <a:buSzPts val="9600"/>
              <a:buChar char="•"/>
              <a:defRPr sz="9600"/>
            </a:lvl8pPr>
            <a:lvl9pPr indent="-838200" lvl="8" marL="4114800" algn="l">
              <a:lnSpc>
                <a:spcPct val="100000"/>
              </a:lnSpc>
              <a:spcBef>
                <a:spcPts val="1920"/>
              </a:spcBef>
              <a:spcAft>
                <a:spcPts val="0"/>
              </a:spcAft>
              <a:buClr>
                <a:schemeClr val="dk1"/>
              </a:buClr>
              <a:buSzPts val="9600"/>
              <a:buChar char="•"/>
              <a:defRPr sz="9600"/>
            </a:lvl9pPr>
          </a:lstStyle>
          <a:p/>
        </p:txBody>
      </p:sp>
      <p:sp>
        <p:nvSpPr>
          <p:cNvPr id="41" name="Google Shape;41;p6"/>
          <p:cNvSpPr txBox="1"/>
          <p:nvPr>
            <p:ph idx="2" type="body"/>
          </p:nvPr>
        </p:nvSpPr>
        <p:spPr>
          <a:xfrm>
            <a:off x="2194563" y="6888483"/>
            <a:ext cx="14439902" cy="22517102"/>
          </a:xfrm>
          <a:prstGeom prst="rect">
            <a:avLst/>
          </a:prstGeom>
          <a:noFill/>
          <a:ln>
            <a:noFill/>
          </a:ln>
        </p:spPr>
        <p:txBody>
          <a:bodyPr anchorCtr="0" anchor="t" bIns="219450" lIns="438900" spcFirstLastPara="1" rIns="438900" wrap="square" tIns="219450">
            <a:noAutofit/>
          </a:bodyPr>
          <a:lstStyle>
            <a:lvl1pPr indent="-228600" lvl="0" marL="457200" algn="l">
              <a:lnSpc>
                <a:spcPct val="100000"/>
              </a:lnSpc>
              <a:spcBef>
                <a:spcPts val="1340"/>
              </a:spcBef>
              <a:spcAft>
                <a:spcPts val="0"/>
              </a:spcAft>
              <a:buClr>
                <a:schemeClr val="dk1"/>
              </a:buClr>
              <a:buSzPts val="6700"/>
              <a:buNone/>
              <a:defRPr sz="6700"/>
            </a:lvl1pPr>
            <a:lvl2pPr indent="-228600" lvl="1" marL="914400" algn="l">
              <a:lnSpc>
                <a:spcPct val="100000"/>
              </a:lnSpc>
              <a:spcBef>
                <a:spcPts val="1160"/>
              </a:spcBef>
              <a:spcAft>
                <a:spcPts val="0"/>
              </a:spcAft>
              <a:buClr>
                <a:schemeClr val="dk1"/>
              </a:buClr>
              <a:buSzPts val="5800"/>
              <a:buNone/>
              <a:defRPr sz="5800"/>
            </a:lvl2pPr>
            <a:lvl3pPr indent="-228600" lvl="2" marL="1371600" algn="l">
              <a:lnSpc>
                <a:spcPct val="100000"/>
              </a:lnSpc>
              <a:spcBef>
                <a:spcPts val="960"/>
              </a:spcBef>
              <a:spcAft>
                <a:spcPts val="0"/>
              </a:spcAft>
              <a:buClr>
                <a:schemeClr val="dk1"/>
              </a:buClr>
              <a:buSzPts val="4800"/>
              <a:buNone/>
              <a:defRPr sz="4800"/>
            </a:lvl3pPr>
            <a:lvl4pPr indent="-228600" lvl="3" marL="1828800" algn="l">
              <a:lnSpc>
                <a:spcPct val="100000"/>
              </a:lnSpc>
              <a:spcBef>
                <a:spcPts val="860"/>
              </a:spcBef>
              <a:spcAft>
                <a:spcPts val="0"/>
              </a:spcAft>
              <a:buClr>
                <a:schemeClr val="dk1"/>
              </a:buClr>
              <a:buSzPts val="4300"/>
              <a:buNone/>
              <a:defRPr sz="4300"/>
            </a:lvl4pPr>
            <a:lvl5pPr indent="-228600" lvl="4" marL="2286000" algn="l">
              <a:lnSpc>
                <a:spcPct val="100000"/>
              </a:lnSpc>
              <a:spcBef>
                <a:spcPts val="860"/>
              </a:spcBef>
              <a:spcAft>
                <a:spcPts val="0"/>
              </a:spcAft>
              <a:buClr>
                <a:schemeClr val="dk1"/>
              </a:buClr>
              <a:buSzPts val="4300"/>
              <a:buNone/>
              <a:defRPr sz="4300"/>
            </a:lvl5pPr>
            <a:lvl6pPr indent="-228600" lvl="5" marL="2743200" algn="l">
              <a:lnSpc>
                <a:spcPct val="100000"/>
              </a:lnSpc>
              <a:spcBef>
                <a:spcPts val="860"/>
              </a:spcBef>
              <a:spcAft>
                <a:spcPts val="0"/>
              </a:spcAft>
              <a:buClr>
                <a:schemeClr val="dk1"/>
              </a:buClr>
              <a:buSzPts val="4300"/>
              <a:buNone/>
              <a:defRPr sz="4300"/>
            </a:lvl6pPr>
            <a:lvl7pPr indent="-228600" lvl="6" marL="3200400" algn="l">
              <a:lnSpc>
                <a:spcPct val="100000"/>
              </a:lnSpc>
              <a:spcBef>
                <a:spcPts val="860"/>
              </a:spcBef>
              <a:spcAft>
                <a:spcPts val="0"/>
              </a:spcAft>
              <a:buClr>
                <a:schemeClr val="dk1"/>
              </a:buClr>
              <a:buSzPts val="4300"/>
              <a:buNone/>
              <a:defRPr sz="4300"/>
            </a:lvl7pPr>
            <a:lvl8pPr indent="-228600" lvl="7" marL="3657600" algn="l">
              <a:lnSpc>
                <a:spcPct val="100000"/>
              </a:lnSpc>
              <a:spcBef>
                <a:spcPts val="860"/>
              </a:spcBef>
              <a:spcAft>
                <a:spcPts val="0"/>
              </a:spcAft>
              <a:buClr>
                <a:schemeClr val="dk1"/>
              </a:buClr>
              <a:buSzPts val="4300"/>
              <a:buNone/>
              <a:defRPr sz="4300"/>
            </a:lvl8pPr>
            <a:lvl9pPr indent="-228600" lvl="8" marL="4114800" algn="l">
              <a:lnSpc>
                <a:spcPct val="100000"/>
              </a:lnSpc>
              <a:spcBef>
                <a:spcPts val="860"/>
              </a:spcBef>
              <a:spcAft>
                <a:spcPts val="0"/>
              </a:spcAft>
              <a:buClr>
                <a:schemeClr val="dk1"/>
              </a:buClr>
              <a:buSzPts val="4300"/>
              <a:buNone/>
              <a:defRPr sz="4300"/>
            </a:lvl9pPr>
          </a:lstStyle>
          <a:p/>
        </p:txBody>
      </p:sp>
      <p:sp>
        <p:nvSpPr>
          <p:cNvPr id="42" name="Google Shape;42;p6"/>
          <p:cNvSpPr txBox="1"/>
          <p:nvPr>
            <p:ph idx="10" type="dt"/>
          </p:nvPr>
        </p:nvSpPr>
        <p:spPr>
          <a:xfrm>
            <a:off x="2193925" y="30510163"/>
            <a:ext cx="10242550" cy="1752600"/>
          </a:xfrm>
          <a:prstGeom prst="rect">
            <a:avLst/>
          </a:prstGeom>
          <a:noFill/>
          <a:ln>
            <a:noFill/>
          </a:ln>
        </p:spPr>
        <p:txBody>
          <a:bodyPr anchorCtr="0" anchor="ctr" bIns="219450" lIns="438900" spcFirstLastPara="1" rIns="438900" wrap="square" tIns="219450">
            <a:noAutofit/>
          </a:bodyPr>
          <a:lstStyle>
            <a:lvl1pPr lvl="0" algn="l">
              <a:lnSpc>
                <a:spcPct val="100000"/>
              </a:lnSpc>
              <a:spcBef>
                <a:spcPts val="0"/>
              </a:spcBef>
              <a:spcAft>
                <a:spcPts val="0"/>
              </a:spcAft>
              <a:buSzPts val="1400"/>
              <a:buNone/>
              <a:defRPr sz="58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6"/>
          <p:cNvSpPr txBox="1"/>
          <p:nvPr>
            <p:ph idx="11" type="ftr"/>
          </p:nvPr>
        </p:nvSpPr>
        <p:spPr>
          <a:xfrm>
            <a:off x="14995525" y="30510163"/>
            <a:ext cx="13900150" cy="1752600"/>
          </a:xfrm>
          <a:prstGeom prst="rect">
            <a:avLst/>
          </a:prstGeom>
          <a:noFill/>
          <a:ln>
            <a:noFill/>
          </a:ln>
        </p:spPr>
        <p:txBody>
          <a:bodyPr anchorCtr="0" anchor="ctr" bIns="219450" lIns="438900" spcFirstLastPara="1" rIns="438900" wrap="square" tIns="2194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6"/>
          <p:cNvSpPr txBox="1"/>
          <p:nvPr>
            <p:ph idx="12" type="sldNum"/>
          </p:nvPr>
        </p:nvSpPr>
        <p:spPr>
          <a:xfrm>
            <a:off x="31454725" y="30510163"/>
            <a:ext cx="10242550" cy="1752600"/>
          </a:xfrm>
          <a:prstGeom prst="rect">
            <a:avLst/>
          </a:prstGeom>
          <a:noFill/>
          <a:ln>
            <a:noFill/>
          </a:ln>
        </p:spPr>
        <p:txBody>
          <a:bodyPr anchorCtr="0" anchor="ctr" bIns="219450" lIns="438900" spcFirstLastPara="1" rIns="438900" wrap="square" tIns="219450">
            <a:noAutofit/>
          </a:bodyPr>
          <a:lstStyle>
            <a:lvl1pPr indent="0" lvl="0"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7"/>
          <p:cNvSpPr txBox="1"/>
          <p:nvPr>
            <p:ph type="title"/>
          </p:nvPr>
        </p:nvSpPr>
        <p:spPr>
          <a:xfrm>
            <a:off x="2193925" y="1317625"/>
            <a:ext cx="39503351" cy="5486400"/>
          </a:xfrm>
          <a:prstGeom prst="rect">
            <a:avLst/>
          </a:prstGeom>
          <a:noFill/>
          <a:ln>
            <a:noFill/>
          </a:ln>
        </p:spPr>
        <p:txBody>
          <a:bodyPr anchorCtr="0" anchor="ctr" bIns="219450" lIns="438900" spcFirstLastPara="1" rIns="438900" wrap="square" tIns="21945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47" name="Google Shape;47;p7"/>
          <p:cNvSpPr txBox="1"/>
          <p:nvPr>
            <p:ph idx="10" type="dt"/>
          </p:nvPr>
        </p:nvSpPr>
        <p:spPr>
          <a:xfrm>
            <a:off x="2193925" y="30510163"/>
            <a:ext cx="10242550" cy="1752600"/>
          </a:xfrm>
          <a:prstGeom prst="rect">
            <a:avLst/>
          </a:prstGeom>
          <a:noFill/>
          <a:ln>
            <a:noFill/>
          </a:ln>
        </p:spPr>
        <p:txBody>
          <a:bodyPr anchorCtr="0" anchor="ctr" bIns="219450" lIns="438900" spcFirstLastPara="1" rIns="438900" wrap="square" tIns="219450">
            <a:noAutofit/>
          </a:bodyPr>
          <a:lstStyle>
            <a:lvl1pPr lvl="0" algn="l">
              <a:lnSpc>
                <a:spcPct val="100000"/>
              </a:lnSpc>
              <a:spcBef>
                <a:spcPts val="0"/>
              </a:spcBef>
              <a:spcAft>
                <a:spcPts val="0"/>
              </a:spcAft>
              <a:buSzPts val="1400"/>
              <a:buNone/>
              <a:defRPr sz="58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7"/>
          <p:cNvSpPr txBox="1"/>
          <p:nvPr>
            <p:ph idx="11" type="ftr"/>
          </p:nvPr>
        </p:nvSpPr>
        <p:spPr>
          <a:xfrm>
            <a:off x="14995525" y="30510163"/>
            <a:ext cx="13900150" cy="1752600"/>
          </a:xfrm>
          <a:prstGeom prst="rect">
            <a:avLst/>
          </a:prstGeom>
          <a:noFill/>
          <a:ln>
            <a:noFill/>
          </a:ln>
        </p:spPr>
        <p:txBody>
          <a:bodyPr anchorCtr="0" anchor="ctr" bIns="219450" lIns="438900" spcFirstLastPara="1" rIns="438900" wrap="square" tIns="2194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7"/>
          <p:cNvSpPr txBox="1"/>
          <p:nvPr>
            <p:ph idx="12" type="sldNum"/>
          </p:nvPr>
        </p:nvSpPr>
        <p:spPr>
          <a:xfrm>
            <a:off x="31454725" y="30510163"/>
            <a:ext cx="10242550" cy="1752600"/>
          </a:xfrm>
          <a:prstGeom prst="rect">
            <a:avLst/>
          </a:prstGeom>
          <a:noFill/>
          <a:ln>
            <a:noFill/>
          </a:ln>
        </p:spPr>
        <p:txBody>
          <a:bodyPr anchorCtr="0" anchor="ctr" bIns="219450" lIns="438900" spcFirstLastPara="1" rIns="438900" wrap="square" tIns="219450">
            <a:noAutofit/>
          </a:bodyPr>
          <a:lstStyle>
            <a:lvl1pPr indent="0" lvl="0"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0" name="Shape 50"/>
        <p:cNvGrpSpPr/>
        <p:nvPr/>
      </p:nvGrpSpPr>
      <p:grpSpPr>
        <a:xfrm>
          <a:off x="0" y="0"/>
          <a:ext cx="0" cy="0"/>
          <a:chOff x="0" y="0"/>
          <a:chExt cx="0" cy="0"/>
        </a:xfrm>
      </p:grpSpPr>
      <p:sp>
        <p:nvSpPr>
          <p:cNvPr id="51" name="Google Shape;51;p8"/>
          <p:cNvSpPr txBox="1"/>
          <p:nvPr>
            <p:ph type="title"/>
          </p:nvPr>
        </p:nvSpPr>
        <p:spPr>
          <a:xfrm>
            <a:off x="2193925" y="1317625"/>
            <a:ext cx="39503351" cy="5486400"/>
          </a:xfrm>
          <a:prstGeom prst="rect">
            <a:avLst/>
          </a:prstGeom>
          <a:noFill/>
          <a:ln>
            <a:noFill/>
          </a:ln>
        </p:spPr>
        <p:txBody>
          <a:bodyPr anchorCtr="0" anchor="ctr" bIns="219450" lIns="438900" spcFirstLastPara="1" rIns="438900" wrap="square" tIns="21945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52" name="Google Shape;52;p8"/>
          <p:cNvSpPr txBox="1"/>
          <p:nvPr>
            <p:ph idx="1" type="body"/>
          </p:nvPr>
        </p:nvSpPr>
        <p:spPr>
          <a:xfrm>
            <a:off x="2194560" y="7368542"/>
            <a:ext cx="19392902" cy="3070858"/>
          </a:xfrm>
          <a:prstGeom prst="rect">
            <a:avLst/>
          </a:prstGeom>
          <a:noFill/>
          <a:ln>
            <a:noFill/>
          </a:ln>
        </p:spPr>
        <p:txBody>
          <a:bodyPr anchorCtr="0" anchor="b" bIns="219450" lIns="438900" spcFirstLastPara="1" rIns="438900" wrap="square" tIns="219450">
            <a:noAutofit/>
          </a:bodyPr>
          <a:lstStyle>
            <a:lvl1pPr indent="-228600" lvl="0" marL="457200" algn="l">
              <a:lnSpc>
                <a:spcPct val="100000"/>
              </a:lnSpc>
              <a:spcBef>
                <a:spcPts val="2300"/>
              </a:spcBef>
              <a:spcAft>
                <a:spcPts val="0"/>
              </a:spcAft>
              <a:buClr>
                <a:schemeClr val="dk1"/>
              </a:buClr>
              <a:buSzPts val="11500"/>
              <a:buNone/>
              <a:defRPr b="1" sz="11500"/>
            </a:lvl1pPr>
            <a:lvl2pPr indent="-228600" lvl="1" marL="914400" algn="l">
              <a:lnSpc>
                <a:spcPct val="100000"/>
              </a:lnSpc>
              <a:spcBef>
                <a:spcPts val="1920"/>
              </a:spcBef>
              <a:spcAft>
                <a:spcPts val="0"/>
              </a:spcAft>
              <a:buClr>
                <a:schemeClr val="dk1"/>
              </a:buClr>
              <a:buSzPts val="9600"/>
              <a:buNone/>
              <a:defRPr b="1" sz="9600"/>
            </a:lvl2pPr>
            <a:lvl3pPr indent="-228600" lvl="2" marL="1371600" algn="l">
              <a:lnSpc>
                <a:spcPct val="100000"/>
              </a:lnSpc>
              <a:spcBef>
                <a:spcPts val="1720"/>
              </a:spcBef>
              <a:spcAft>
                <a:spcPts val="0"/>
              </a:spcAft>
              <a:buClr>
                <a:schemeClr val="dk1"/>
              </a:buClr>
              <a:buSzPts val="8600"/>
              <a:buNone/>
              <a:defRPr b="1" sz="8600"/>
            </a:lvl3pPr>
            <a:lvl4pPr indent="-228600" lvl="3" marL="1828800" algn="l">
              <a:lnSpc>
                <a:spcPct val="100000"/>
              </a:lnSpc>
              <a:spcBef>
                <a:spcPts val="1540"/>
              </a:spcBef>
              <a:spcAft>
                <a:spcPts val="0"/>
              </a:spcAft>
              <a:buClr>
                <a:schemeClr val="dk1"/>
              </a:buClr>
              <a:buSzPts val="7700"/>
              <a:buNone/>
              <a:defRPr b="1" sz="7700"/>
            </a:lvl4pPr>
            <a:lvl5pPr indent="-228600" lvl="4" marL="2286000" algn="l">
              <a:lnSpc>
                <a:spcPct val="100000"/>
              </a:lnSpc>
              <a:spcBef>
                <a:spcPts val="1540"/>
              </a:spcBef>
              <a:spcAft>
                <a:spcPts val="0"/>
              </a:spcAft>
              <a:buClr>
                <a:schemeClr val="dk1"/>
              </a:buClr>
              <a:buSzPts val="7700"/>
              <a:buNone/>
              <a:defRPr b="1" sz="7700"/>
            </a:lvl5pPr>
            <a:lvl6pPr indent="-228600" lvl="5" marL="2743200" algn="l">
              <a:lnSpc>
                <a:spcPct val="100000"/>
              </a:lnSpc>
              <a:spcBef>
                <a:spcPts val="1540"/>
              </a:spcBef>
              <a:spcAft>
                <a:spcPts val="0"/>
              </a:spcAft>
              <a:buClr>
                <a:schemeClr val="dk1"/>
              </a:buClr>
              <a:buSzPts val="7700"/>
              <a:buNone/>
              <a:defRPr b="1" sz="7700"/>
            </a:lvl6pPr>
            <a:lvl7pPr indent="-228600" lvl="6" marL="3200400" algn="l">
              <a:lnSpc>
                <a:spcPct val="100000"/>
              </a:lnSpc>
              <a:spcBef>
                <a:spcPts val="1540"/>
              </a:spcBef>
              <a:spcAft>
                <a:spcPts val="0"/>
              </a:spcAft>
              <a:buClr>
                <a:schemeClr val="dk1"/>
              </a:buClr>
              <a:buSzPts val="7700"/>
              <a:buNone/>
              <a:defRPr b="1" sz="7700"/>
            </a:lvl7pPr>
            <a:lvl8pPr indent="-228600" lvl="7" marL="3657600" algn="l">
              <a:lnSpc>
                <a:spcPct val="100000"/>
              </a:lnSpc>
              <a:spcBef>
                <a:spcPts val="1540"/>
              </a:spcBef>
              <a:spcAft>
                <a:spcPts val="0"/>
              </a:spcAft>
              <a:buClr>
                <a:schemeClr val="dk1"/>
              </a:buClr>
              <a:buSzPts val="7700"/>
              <a:buNone/>
              <a:defRPr b="1" sz="7700"/>
            </a:lvl8pPr>
            <a:lvl9pPr indent="-228600" lvl="8" marL="4114800" algn="l">
              <a:lnSpc>
                <a:spcPct val="100000"/>
              </a:lnSpc>
              <a:spcBef>
                <a:spcPts val="1540"/>
              </a:spcBef>
              <a:spcAft>
                <a:spcPts val="0"/>
              </a:spcAft>
              <a:buClr>
                <a:schemeClr val="dk1"/>
              </a:buClr>
              <a:buSzPts val="7700"/>
              <a:buNone/>
              <a:defRPr b="1" sz="7700"/>
            </a:lvl9pPr>
          </a:lstStyle>
          <a:p/>
        </p:txBody>
      </p:sp>
      <p:sp>
        <p:nvSpPr>
          <p:cNvPr id="53" name="Google Shape;53;p8"/>
          <p:cNvSpPr txBox="1"/>
          <p:nvPr>
            <p:ph idx="2" type="body"/>
          </p:nvPr>
        </p:nvSpPr>
        <p:spPr>
          <a:xfrm>
            <a:off x="2194560" y="10439400"/>
            <a:ext cx="19392902" cy="18966182"/>
          </a:xfrm>
          <a:prstGeom prst="rect">
            <a:avLst/>
          </a:prstGeom>
          <a:noFill/>
          <a:ln>
            <a:noFill/>
          </a:ln>
        </p:spPr>
        <p:txBody>
          <a:bodyPr anchorCtr="0" anchor="t" bIns="219450" lIns="438900" spcFirstLastPara="1" rIns="438900" wrap="square" tIns="219450">
            <a:noAutofit/>
          </a:bodyPr>
          <a:lstStyle>
            <a:lvl1pPr indent="-958850" lvl="0" marL="457200" algn="l">
              <a:lnSpc>
                <a:spcPct val="100000"/>
              </a:lnSpc>
              <a:spcBef>
                <a:spcPts val="2300"/>
              </a:spcBef>
              <a:spcAft>
                <a:spcPts val="0"/>
              </a:spcAft>
              <a:buClr>
                <a:schemeClr val="dk1"/>
              </a:buClr>
              <a:buSzPts val="11500"/>
              <a:buChar char="•"/>
              <a:defRPr sz="11500"/>
            </a:lvl1pPr>
            <a:lvl2pPr indent="-838200" lvl="1" marL="914400" algn="l">
              <a:lnSpc>
                <a:spcPct val="100000"/>
              </a:lnSpc>
              <a:spcBef>
                <a:spcPts val="1920"/>
              </a:spcBef>
              <a:spcAft>
                <a:spcPts val="0"/>
              </a:spcAft>
              <a:buClr>
                <a:schemeClr val="dk1"/>
              </a:buClr>
              <a:buSzPts val="9600"/>
              <a:buChar char="–"/>
              <a:defRPr sz="9600"/>
            </a:lvl2pPr>
            <a:lvl3pPr indent="-774700" lvl="2" marL="1371600" algn="l">
              <a:lnSpc>
                <a:spcPct val="100000"/>
              </a:lnSpc>
              <a:spcBef>
                <a:spcPts val="1720"/>
              </a:spcBef>
              <a:spcAft>
                <a:spcPts val="0"/>
              </a:spcAft>
              <a:buClr>
                <a:schemeClr val="dk1"/>
              </a:buClr>
              <a:buSzPts val="8600"/>
              <a:buChar char="•"/>
              <a:defRPr sz="8600"/>
            </a:lvl3pPr>
            <a:lvl4pPr indent="-717550" lvl="3" marL="1828800" algn="l">
              <a:lnSpc>
                <a:spcPct val="100000"/>
              </a:lnSpc>
              <a:spcBef>
                <a:spcPts val="1540"/>
              </a:spcBef>
              <a:spcAft>
                <a:spcPts val="0"/>
              </a:spcAft>
              <a:buClr>
                <a:schemeClr val="dk1"/>
              </a:buClr>
              <a:buSzPts val="7700"/>
              <a:buChar char="–"/>
              <a:defRPr sz="7700"/>
            </a:lvl4pPr>
            <a:lvl5pPr indent="-717550" lvl="4" marL="2286000" algn="l">
              <a:lnSpc>
                <a:spcPct val="100000"/>
              </a:lnSpc>
              <a:spcBef>
                <a:spcPts val="1540"/>
              </a:spcBef>
              <a:spcAft>
                <a:spcPts val="0"/>
              </a:spcAft>
              <a:buClr>
                <a:schemeClr val="dk1"/>
              </a:buClr>
              <a:buSzPts val="7700"/>
              <a:buChar char="»"/>
              <a:defRPr sz="7700"/>
            </a:lvl5pPr>
            <a:lvl6pPr indent="-717550" lvl="5" marL="2743200" algn="l">
              <a:lnSpc>
                <a:spcPct val="100000"/>
              </a:lnSpc>
              <a:spcBef>
                <a:spcPts val="1540"/>
              </a:spcBef>
              <a:spcAft>
                <a:spcPts val="0"/>
              </a:spcAft>
              <a:buClr>
                <a:schemeClr val="dk1"/>
              </a:buClr>
              <a:buSzPts val="7700"/>
              <a:buChar char="•"/>
              <a:defRPr sz="7700"/>
            </a:lvl6pPr>
            <a:lvl7pPr indent="-717550" lvl="6" marL="3200400" algn="l">
              <a:lnSpc>
                <a:spcPct val="100000"/>
              </a:lnSpc>
              <a:spcBef>
                <a:spcPts val="1540"/>
              </a:spcBef>
              <a:spcAft>
                <a:spcPts val="0"/>
              </a:spcAft>
              <a:buClr>
                <a:schemeClr val="dk1"/>
              </a:buClr>
              <a:buSzPts val="7700"/>
              <a:buChar char="•"/>
              <a:defRPr sz="7700"/>
            </a:lvl7pPr>
            <a:lvl8pPr indent="-717550" lvl="7" marL="3657600" algn="l">
              <a:lnSpc>
                <a:spcPct val="100000"/>
              </a:lnSpc>
              <a:spcBef>
                <a:spcPts val="1540"/>
              </a:spcBef>
              <a:spcAft>
                <a:spcPts val="0"/>
              </a:spcAft>
              <a:buClr>
                <a:schemeClr val="dk1"/>
              </a:buClr>
              <a:buSzPts val="7700"/>
              <a:buChar char="•"/>
              <a:defRPr sz="7700"/>
            </a:lvl8pPr>
            <a:lvl9pPr indent="-717550" lvl="8" marL="4114800" algn="l">
              <a:lnSpc>
                <a:spcPct val="100000"/>
              </a:lnSpc>
              <a:spcBef>
                <a:spcPts val="1540"/>
              </a:spcBef>
              <a:spcAft>
                <a:spcPts val="0"/>
              </a:spcAft>
              <a:buClr>
                <a:schemeClr val="dk1"/>
              </a:buClr>
              <a:buSzPts val="7700"/>
              <a:buChar char="•"/>
              <a:defRPr sz="7700"/>
            </a:lvl9pPr>
          </a:lstStyle>
          <a:p/>
        </p:txBody>
      </p:sp>
      <p:sp>
        <p:nvSpPr>
          <p:cNvPr id="54" name="Google Shape;54;p8"/>
          <p:cNvSpPr txBox="1"/>
          <p:nvPr>
            <p:ph idx="3" type="body"/>
          </p:nvPr>
        </p:nvSpPr>
        <p:spPr>
          <a:xfrm>
            <a:off x="22296122" y="7368542"/>
            <a:ext cx="19400519" cy="3070858"/>
          </a:xfrm>
          <a:prstGeom prst="rect">
            <a:avLst/>
          </a:prstGeom>
          <a:noFill/>
          <a:ln>
            <a:noFill/>
          </a:ln>
        </p:spPr>
        <p:txBody>
          <a:bodyPr anchorCtr="0" anchor="b" bIns="219450" lIns="438900" spcFirstLastPara="1" rIns="438900" wrap="square" tIns="219450">
            <a:noAutofit/>
          </a:bodyPr>
          <a:lstStyle>
            <a:lvl1pPr indent="-228600" lvl="0" marL="457200" algn="l">
              <a:lnSpc>
                <a:spcPct val="100000"/>
              </a:lnSpc>
              <a:spcBef>
                <a:spcPts val="2300"/>
              </a:spcBef>
              <a:spcAft>
                <a:spcPts val="0"/>
              </a:spcAft>
              <a:buClr>
                <a:schemeClr val="dk1"/>
              </a:buClr>
              <a:buSzPts val="11500"/>
              <a:buNone/>
              <a:defRPr b="1" sz="11500"/>
            </a:lvl1pPr>
            <a:lvl2pPr indent="-228600" lvl="1" marL="914400" algn="l">
              <a:lnSpc>
                <a:spcPct val="100000"/>
              </a:lnSpc>
              <a:spcBef>
                <a:spcPts val="1920"/>
              </a:spcBef>
              <a:spcAft>
                <a:spcPts val="0"/>
              </a:spcAft>
              <a:buClr>
                <a:schemeClr val="dk1"/>
              </a:buClr>
              <a:buSzPts val="9600"/>
              <a:buNone/>
              <a:defRPr b="1" sz="9600"/>
            </a:lvl2pPr>
            <a:lvl3pPr indent="-228600" lvl="2" marL="1371600" algn="l">
              <a:lnSpc>
                <a:spcPct val="100000"/>
              </a:lnSpc>
              <a:spcBef>
                <a:spcPts val="1720"/>
              </a:spcBef>
              <a:spcAft>
                <a:spcPts val="0"/>
              </a:spcAft>
              <a:buClr>
                <a:schemeClr val="dk1"/>
              </a:buClr>
              <a:buSzPts val="8600"/>
              <a:buNone/>
              <a:defRPr b="1" sz="8600"/>
            </a:lvl3pPr>
            <a:lvl4pPr indent="-228600" lvl="3" marL="1828800" algn="l">
              <a:lnSpc>
                <a:spcPct val="100000"/>
              </a:lnSpc>
              <a:spcBef>
                <a:spcPts val="1540"/>
              </a:spcBef>
              <a:spcAft>
                <a:spcPts val="0"/>
              </a:spcAft>
              <a:buClr>
                <a:schemeClr val="dk1"/>
              </a:buClr>
              <a:buSzPts val="7700"/>
              <a:buNone/>
              <a:defRPr b="1" sz="7700"/>
            </a:lvl4pPr>
            <a:lvl5pPr indent="-228600" lvl="4" marL="2286000" algn="l">
              <a:lnSpc>
                <a:spcPct val="100000"/>
              </a:lnSpc>
              <a:spcBef>
                <a:spcPts val="1540"/>
              </a:spcBef>
              <a:spcAft>
                <a:spcPts val="0"/>
              </a:spcAft>
              <a:buClr>
                <a:schemeClr val="dk1"/>
              </a:buClr>
              <a:buSzPts val="7700"/>
              <a:buNone/>
              <a:defRPr b="1" sz="7700"/>
            </a:lvl5pPr>
            <a:lvl6pPr indent="-228600" lvl="5" marL="2743200" algn="l">
              <a:lnSpc>
                <a:spcPct val="100000"/>
              </a:lnSpc>
              <a:spcBef>
                <a:spcPts val="1540"/>
              </a:spcBef>
              <a:spcAft>
                <a:spcPts val="0"/>
              </a:spcAft>
              <a:buClr>
                <a:schemeClr val="dk1"/>
              </a:buClr>
              <a:buSzPts val="7700"/>
              <a:buNone/>
              <a:defRPr b="1" sz="7700"/>
            </a:lvl6pPr>
            <a:lvl7pPr indent="-228600" lvl="6" marL="3200400" algn="l">
              <a:lnSpc>
                <a:spcPct val="100000"/>
              </a:lnSpc>
              <a:spcBef>
                <a:spcPts val="1540"/>
              </a:spcBef>
              <a:spcAft>
                <a:spcPts val="0"/>
              </a:spcAft>
              <a:buClr>
                <a:schemeClr val="dk1"/>
              </a:buClr>
              <a:buSzPts val="7700"/>
              <a:buNone/>
              <a:defRPr b="1" sz="7700"/>
            </a:lvl7pPr>
            <a:lvl8pPr indent="-228600" lvl="7" marL="3657600" algn="l">
              <a:lnSpc>
                <a:spcPct val="100000"/>
              </a:lnSpc>
              <a:spcBef>
                <a:spcPts val="1540"/>
              </a:spcBef>
              <a:spcAft>
                <a:spcPts val="0"/>
              </a:spcAft>
              <a:buClr>
                <a:schemeClr val="dk1"/>
              </a:buClr>
              <a:buSzPts val="7700"/>
              <a:buNone/>
              <a:defRPr b="1" sz="7700"/>
            </a:lvl8pPr>
            <a:lvl9pPr indent="-228600" lvl="8" marL="4114800" algn="l">
              <a:lnSpc>
                <a:spcPct val="100000"/>
              </a:lnSpc>
              <a:spcBef>
                <a:spcPts val="1540"/>
              </a:spcBef>
              <a:spcAft>
                <a:spcPts val="0"/>
              </a:spcAft>
              <a:buClr>
                <a:schemeClr val="dk1"/>
              </a:buClr>
              <a:buSzPts val="7700"/>
              <a:buNone/>
              <a:defRPr b="1" sz="7700"/>
            </a:lvl9pPr>
          </a:lstStyle>
          <a:p/>
        </p:txBody>
      </p:sp>
      <p:sp>
        <p:nvSpPr>
          <p:cNvPr id="55" name="Google Shape;55;p8"/>
          <p:cNvSpPr txBox="1"/>
          <p:nvPr>
            <p:ph idx="4" type="body"/>
          </p:nvPr>
        </p:nvSpPr>
        <p:spPr>
          <a:xfrm>
            <a:off x="22296122" y="10439400"/>
            <a:ext cx="19400519" cy="18966182"/>
          </a:xfrm>
          <a:prstGeom prst="rect">
            <a:avLst/>
          </a:prstGeom>
          <a:noFill/>
          <a:ln>
            <a:noFill/>
          </a:ln>
        </p:spPr>
        <p:txBody>
          <a:bodyPr anchorCtr="0" anchor="t" bIns="219450" lIns="438900" spcFirstLastPara="1" rIns="438900" wrap="square" tIns="219450">
            <a:noAutofit/>
          </a:bodyPr>
          <a:lstStyle>
            <a:lvl1pPr indent="-958850" lvl="0" marL="457200" algn="l">
              <a:lnSpc>
                <a:spcPct val="100000"/>
              </a:lnSpc>
              <a:spcBef>
                <a:spcPts val="2300"/>
              </a:spcBef>
              <a:spcAft>
                <a:spcPts val="0"/>
              </a:spcAft>
              <a:buClr>
                <a:schemeClr val="dk1"/>
              </a:buClr>
              <a:buSzPts val="11500"/>
              <a:buChar char="•"/>
              <a:defRPr sz="11500"/>
            </a:lvl1pPr>
            <a:lvl2pPr indent="-838200" lvl="1" marL="914400" algn="l">
              <a:lnSpc>
                <a:spcPct val="100000"/>
              </a:lnSpc>
              <a:spcBef>
                <a:spcPts val="1920"/>
              </a:spcBef>
              <a:spcAft>
                <a:spcPts val="0"/>
              </a:spcAft>
              <a:buClr>
                <a:schemeClr val="dk1"/>
              </a:buClr>
              <a:buSzPts val="9600"/>
              <a:buChar char="–"/>
              <a:defRPr sz="9600"/>
            </a:lvl2pPr>
            <a:lvl3pPr indent="-774700" lvl="2" marL="1371600" algn="l">
              <a:lnSpc>
                <a:spcPct val="100000"/>
              </a:lnSpc>
              <a:spcBef>
                <a:spcPts val="1720"/>
              </a:spcBef>
              <a:spcAft>
                <a:spcPts val="0"/>
              </a:spcAft>
              <a:buClr>
                <a:schemeClr val="dk1"/>
              </a:buClr>
              <a:buSzPts val="8600"/>
              <a:buChar char="•"/>
              <a:defRPr sz="8600"/>
            </a:lvl3pPr>
            <a:lvl4pPr indent="-717550" lvl="3" marL="1828800" algn="l">
              <a:lnSpc>
                <a:spcPct val="100000"/>
              </a:lnSpc>
              <a:spcBef>
                <a:spcPts val="1540"/>
              </a:spcBef>
              <a:spcAft>
                <a:spcPts val="0"/>
              </a:spcAft>
              <a:buClr>
                <a:schemeClr val="dk1"/>
              </a:buClr>
              <a:buSzPts val="7700"/>
              <a:buChar char="–"/>
              <a:defRPr sz="7700"/>
            </a:lvl4pPr>
            <a:lvl5pPr indent="-717550" lvl="4" marL="2286000" algn="l">
              <a:lnSpc>
                <a:spcPct val="100000"/>
              </a:lnSpc>
              <a:spcBef>
                <a:spcPts val="1540"/>
              </a:spcBef>
              <a:spcAft>
                <a:spcPts val="0"/>
              </a:spcAft>
              <a:buClr>
                <a:schemeClr val="dk1"/>
              </a:buClr>
              <a:buSzPts val="7700"/>
              <a:buChar char="»"/>
              <a:defRPr sz="7700"/>
            </a:lvl5pPr>
            <a:lvl6pPr indent="-717550" lvl="5" marL="2743200" algn="l">
              <a:lnSpc>
                <a:spcPct val="100000"/>
              </a:lnSpc>
              <a:spcBef>
                <a:spcPts val="1540"/>
              </a:spcBef>
              <a:spcAft>
                <a:spcPts val="0"/>
              </a:spcAft>
              <a:buClr>
                <a:schemeClr val="dk1"/>
              </a:buClr>
              <a:buSzPts val="7700"/>
              <a:buChar char="•"/>
              <a:defRPr sz="7700"/>
            </a:lvl6pPr>
            <a:lvl7pPr indent="-717550" lvl="6" marL="3200400" algn="l">
              <a:lnSpc>
                <a:spcPct val="100000"/>
              </a:lnSpc>
              <a:spcBef>
                <a:spcPts val="1540"/>
              </a:spcBef>
              <a:spcAft>
                <a:spcPts val="0"/>
              </a:spcAft>
              <a:buClr>
                <a:schemeClr val="dk1"/>
              </a:buClr>
              <a:buSzPts val="7700"/>
              <a:buChar char="•"/>
              <a:defRPr sz="7700"/>
            </a:lvl7pPr>
            <a:lvl8pPr indent="-717550" lvl="7" marL="3657600" algn="l">
              <a:lnSpc>
                <a:spcPct val="100000"/>
              </a:lnSpc>
              <a:spcBef>
                <a:spcPts val="1540"/>
              </a:spcBef>
              <a:spcAft>
                <a:spcPts val="0"/>
              </a:spcAft>
              <a:buClr>
                <a:schemeClr val="dk1"/>
              </a:buClr>
              <a:buSzPts val="7700"/>
              <a:buChar char="•"/>
              <a:defRPr sz="7700"/>
            </a:lvl8pPr>
            <a:lvl9pPr indent="-717550" lvl="8" marL="4114800" algn="l">
              <a:lnSpc>
                <a:spcPct val="100000"/>
              </a:lnSpc>
              <a:spcBef>
                <a:spcPts val="1540"/>
              </a:spcBef>
              <a:spcAft>
                <a:spcPts val="0"/>
              </a:spcAft>
              <a:buClr>
                <a:schemeClr val="dk1"/>
              </a:buClr>
              <a:buSzPts val="7700"/>
              <a:buChar char="•"/>
              <a:defRPr sz="7700"/>
            </a:lvl9pPr>
          </a:lstStyle>
          <a:p/>
        </p:txBody>
      </p:sp>
      <p:sp>
        <p:nvSpPr>
          <p:cNvPr id="56" name="Google Shape;56;p8"/>
          <p:cNvSpPr txBox="1"/>
          <p:nvPr>
            <p:ph idx="10" type="dt"/>
          </p:nvPr>
        </p:nvSpPr>
        <p:spPr>
          <a:xfrm>
            <a:off x="2193925" y="30510163"/>
            <a:ext cx="10242550" cy="1752600"/>
          </a:xfrm>
          <a:prstGeom prst="rect">
            <a:avLst/>
          </a:prstGeom>
          <a:noFill/>
          <a:ln>
            <a:noFill/>
          </a:ln>
        </p:spPr>
        <p:txBody>
          <a:bodyPr anchorCtr="0" anchor="ctr" bIns="219450" lIns="438900" spcFirstLastPara="1" rIns="438900" wrap="square" tIns="219450">
            <a:noAutofit/>
          </a:bodyPr>
          <a:lstStyle>
            <a:lvl1pPr lvl="0" algn="l">
              <a:lnSpc>
                <a:spcPct val="100000"/>
              </a:lnSpc>
              <a:spcBef>
                <a:spcPts val="0"/>
              </a:spcBef>
              <a:spcAft>
                <a:spcPts val="0"/>
              </a:spcAft>
              <a:buSzPts val="1400"/>
              <a:buNone/>
              <a:defRPr sz="58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8"/>
          <p:cNvSpPr txBox="1"/>
          <p:nvPr>
            <p:ph idx="11" type="ftr"/>
          </p:nvPr>
        </p:nvSpPr>
        <p:spPr>
          <a:xfrm>
            <a:off x="14995525" y="30510163"/>
            <a:ext cx="13900150" cy="1752600"/>
          </a:xfrm>
          <a:prstGeom prst="rect">
            <a:avLst/>
          </a:prstGeom>
          <a:noFill/>
          <a:ln>
            <a:noFill/>
          </a:ln>
        </p:spPr>
        <p:txBody>
          <a:bodyPr anchorCtr="0" anchor="ctr" bIns="219450" lIns="438900" spcFirstLastPara="1" rIns="438900" wrap="square" tIns="2194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8"/>
          <p:cNvSpPr txBox="1"/>
          <p:nvPr>
            <p:ph idx="12" type="sldNum"/>
          </p:nvPr>
        </p:nvSpPr>
        <p:spPr>
          <a:xfrm>
            <a:off x="31454725" y="30510163"/>
            <a:ext cx="10242550" cy="1752600"/>
          </a:xfrm>
          <a:prstGeom prst="rect">
            <a:avLst/>
          </a:prstGeom>
          <a:noFill/>
          <a:ln>
            <a:noFill/>
          </a:ln>
        </p:spPr>
        <p:txBody>
          <a:bodyPr anchorCtr="0" anchor="ctr" bIns="219450" lIns="438900" spcFirstLastPara="1" rIns="438900" wrap="square" tIns="219450">
            <a:noAutofit/>
          </a:bodyPr>
          <a:lstStyle>
            <a:lvl1pPr indent="0" lvl="0"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9" name="Shape 59"/>
        <p:cNvGrpSpPr/>
        <p:nvPr/>
      </p:nvGrpSpPr>
      <p:grpSpPr>
        <a:xfrm>
          <a:off x="0" y="0"/>
          <a:ext cx="0" cy="0"/>
          <a:chOff x="0" y="0"/>
          <a:chExt cx="0" cy="0"/>
        </a:xfrm>
      </p:grpSpPr>
      <p:sp>
        <p:nvSpPr>
          <p:cNvPr id="60" name="Google Shape;60;p9"/>
          <p:cNvSpPr txBox="1"/>
          <p:nvPr>
            <p:ph type="title"/>
          </p:nvPr>
        </p:nvSpPr>
        <p:spPr>
          <a:xfrm>
            <a:off x="2193925" y="1317625"/>
            <a:ext cx="39503351" cy="5486400"/>
          </a:xfrm>
          <a:prstGeom prst="rect">
            <a:avLst/>
          </a:prstGeom>
          <a:noFill/>
          <a:ln>
            <a:noFill/>
          </a:ln>
        </p:spPr>
        <p:txBody>
          <a:bodyPr anchorCtr="0" anchor="ctr" bIns="219450" lIns="438900" spcFirstLastPara="1" rIns="438900" wrap="square" tIns="21945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61" name="Google Shape;61;p9"/>
          <p:cNvSpPr txBox="1"/>
          <p:nvPr>
            <p:ph idx="1" type="body"/>
          </p:nvPr>
        </p:nvSpPr>
        <p:spPr>
          <a:xfrm>
            <a:off x="2194560" y="7680963"/>
            <a:ext cx="19385280" cy="21724621"/>
          </a:xfrm>
          <a:prstGeom prst="rect">
            <a:avLst/>
          </a:prstGeom>
          <a:noFill/>
          <a:ln>
            <a:noFill/>
          </a:ln>
        </p:spPr>
        <p:txBody>
          <a:bodyPr anchorCtr="0" anchor="t" bIns="219450" lIns="438900" spcFirstLastPara="1" rIns="438900" wrap="square" tIns="219450">
            <a:noAutofit/>
          </a:bodyPr>
          <a:lstStyle>
            <a:lvl1pPr indent="-1079500" lvl="0" marL="457200" algn="l">
              <a:lnSpc>
                <a:spcPct val="100000"/>
              </a:lnSpc>
              <a:spcBef>
                <a:spcPts val="2680"/>
              </a:spcBef>
              <a:spcAft>
                <a:spcPts val="0"/>
              </a:spcAft>
              <a:buClr>
                <a:schemeClr val="dk1"/>
              </a:buClr>
              <a:buSzPts val="13400"/>
              <a:buChar char="•"/>
              <a:defRPr sz="13400"/>
            </a:lvl1pPr>
            <a:lvl2pPr indent="-958850" lvl="1" marL="914400" algn="l">
              <a:lnSpc>
                <a:spcPct val="100000"/>
              </a:lnSpc>
              <a:spcBef>
                <a:spcPts val="2300"/>
              </a:spcBef>
              <a:spcAft>
                <a:spcPts val="0"/>
              </a:spcAft>
              <a:buClr>
                <a:schemeClr val="dk1"/>
              </a:buClr>
              <a:buSzPts val="11500"/>
              <a:buChar char="–"/>
              <a:defRPr sz="11500"/>
            </a:lvl2pPr>
            <a:lvl3pPr indent="-838200" lvl="2" marL="1371600" algn="l">
              <a:lnSpc>
                <a:spcPct val="100000"/>
              </a:lnSpc>
              <a:spcBef>
                <a:spcPts val="1920"/>
              </a:spcBef>
              <a:spcAft>
                <a:spcPts val="0"/>
              </a:spcAft>
              <a:buClr>
                <a:schemeClr val="dk1"/>
              </a:buClr>
              <a:buSzPts val="9600"/>
              <a:buChar char="•"/>
              <a:defRPr sz="9600"/>
            </a:lvl3pPr>
            <a:lvl4pPr indent="-774700" lvl="3" marL="1828800" algn="l">
              <a:lnSpc>
                <a:spcPct val="100000"/>
              </a:lnSpc>
              <a:spcBef>
                <a:spcPts val="1720"/>
              </a:spcBef>
              <a:spcAft>
                <a:spcPts val="0"/>
              </a:spcAft>
              <a:buClr>
                <a:schemeClr val="dk1"/>
              </a:buClr>
              <a:buSzPts val="8600"/>
              <a:buChar char="–"/>
              <a:defRPr sz="8600"/>
            </a:lvl4pPr>
            <a:lvl5pPr indent="-774700" lvl="4" marL="2286000" algn="l">
              <a:lnSpc>
                <a:spcPct val="100000"/>
              </a:lnSpc>
              <a:spcBef>
                <a:spcPts val="1720"/>
              </a:spcBef>
              <a:spcAft>
                <a:spcPts val="0"/>
              </a:spcAft>
              <a:buClr>
                <a:schemeClr val="dk1"/>
              </a:buClr>
              <a:buSzPts val="8600"/>
              <a:buChar char="»"/>
              <a:defRPr sz="8600"/>
            </a:lvl5pPr>
            <a:lvl6pPr indent="-774700" lvl="5" marL="2743200" algn="l">
              <a:lnSpc>
                <a:spcPct val="100000"/>
              </a:lnSpc>
              <a:spcBef>
                <a:spcPts val="1720"/>
              </a:spcBef>
              <a:spcAft>
                <a:spcPts val="0"/>
              </a:spcAft>
              <a:buClr>
                <a:schemeClr val="dk1"/>
              </a:buClr>
              <a:buSzPts val="8600"/>
              <a:buChar char="•"/>
              <a:defRPr sz="8600"/>
            </a:lvl6pPr>
            <a:lvl7pPr indent="-774700" lvl="6" marL="3200400" algn="l">
              <a:lnSpc>
                <a:spcPct val="100000"/>
              </a:lnSpc>
              <a:spcBef>
                <a:spcPts val="1720"/>
              </a:spcBef>
              <a:spcAft>
                <a:spcPts val="0"/>
              </a:spcAft>
              <a:buClr>
                <a:schemeClr val="dk1"/>
              </a:buClr>
              <a:buSzPts val="8600"/>
              <a:buChar char="•"/>
              <a:defRPr sz="8600"/>
            </a:lvl7pPr>
            <a:lvl8pPr indent="-774700" lvl="7" marL="3657600" algn="l">
              <a:lnSpc>
                <a:spcPct val="100000"/>
              </a:lnSpc>
              <a:spcBef>
                <a:spcPts val="1720"/>
              </a:spcBef>
              <a:spcAft>
                <a:spcPts val="0"/>
              </a:spcAft>
              <a:buClr>
                <a:schemeClr val="dk1"/>
              </a:buClr>
              <a:buSzPts val="8600"/>
              <a:buChar char="•"/>
              <a:defRPr sz="8600"/>
            </a:lvl8pPr>
            <a:lvl9pPr indent="-774700" lvl="8" marL="4114800" algn="l">
              <a:lnSpc>
                <a:spcPct val="100000"/>
              </a:lnSpc>
              <a:spcBef>
                <a:spcPts val="1720"/>
              </a:spcBef>
              <a:spcAft>
                <a:spcPts val="0"/>
              </a:spcAft>
              <a:buClr>
                <a:schemeClr val="dk1"/>
              </a:buClr>
              <a:buSzPts val="8600"/>
              <a:buChar char="•"/>
              <a:defRPr sz="8600"/>
            </a:lvl9pPr>
          </a:lstStyle>
          <a:p/>
        </p:txBody>
      </p:sp>
      <p:sp>
        <p:nvSpPr>
          <p:cNvPr id="62" name="Google Shape;62;p9"/>
          <p:cNvSpPr txBox="1"/>
          <p:nvPr>
            <p:ph idx="2" type="body"/>
          </p:nvPr>
        </p:nvSpPr>
        <p:spPr>
          <a:xfrm>
            <a:off x="22311359" y="7680963"/>
            <a:ext cx="19385280" cy="21724621"/>
          </a:xfrm>
          <a:prstGeom prst="rect">
            <a:avLst/>
          </a:prstGeom>
          <a:noFill/>
          <a:ln>
            <a:noFill/>
          </a:ln>
        </p:spPr>
        <p:txBody>
          <a:bodyPr anchorCtr="0" anchor="t" bIns="219450" lIns="438900" spcFirstLastPara="1" rIns="438900" wrap="square" tIns="219450">
            <a:noAutofit/>
          </a:bodyPr>
          <a:lstStyle>
            <a:lvl1pPr indent="-1079500" lvl="0" marL="457200" algn="l">
              <a:lnSpc>
                <a:spcPct val="100000"/>
              </a:lnSpc>
              <a:spcBef>
                <a:spcPts val="2680"/>
              </a:spcBef>
              <a:spcAft>
                <a:spcPts val="0"/>
              </a:spcAft>
              <a:buClr>
                <a:schemeClr val="dk1"/>
              </a:buClr>
              <a:buSzPts val="13400"/>
              <a:buChar char="•"/>
              <a:defRPr sz="13400"/>
            </a:lvl1pPr>
            <a:lvl2pPr indent="-958850" lvl="1" marL="914400" algn="l">
              <a:lnSpc>
                <a:spcPct val="100000"/>
              </a:lnSpc>
              <a:spcBef>
                <a:spcPts val="2300"/>
              </a:spcBef>
              <a:spcAft>
                <a:spcPts val="0"/>
              </a:spcAft>
              <a:buClr>
                <a:schemeClr val="dk1"/>
              </a:buClr>
              <a:buSzPts val="11500"/>
              <a:buChar char="–"/>
              <a:defRPr sz="11500"/>
            </a:lvl2pPr>
            <a:lvl3pPr indent="-838200" lvl="2" marL="1371600" algn="l">
              <a:lnSpc>
                <a:spcPct val="100000"/>
              </a:lnSpc>
              <a:spcBef>
                <a:spcPts val="1920"/>
              </a:spcBef>
              <a:spcAft>
                <a:spcPts val="0"/>
              </a:spcAft>
              <a:buClr>
                <a:schemeClr val="dk1"/>
              </a:buClr>
              <a:buSzPts val="9600"/>
              <a:buChar char="•"/>
              <a:defRPr sz="9600"/>
            </a:lvl3pPr>
            <a:lvl4pPr indent="-774700" lvl="3" marL="1828800" algn="l">
              <a:lnSpc>
                <a:spcPct val="100000"/>
              </a:lnSpc>
              <a:spcBef>
                <a:spcPts val="1720"/>
              </a:spcBef>
              <a:spcAft>
                <a:spcPts val="0"/>
              </a:spcAft>
              <a:buClr>
                <a:schemeClr val="dk1"/>
              </a:buClr>
              <a:buSzPts val="8600"/>
              <a:buChar char="–"/>
              <a:defRPr sz="8600"/>
            </a:lvl4pPr>
            <a:lvl5pPr indent="-774700" lvl="4" marL="2286000" algn="l">
              <a:lnSpc>
                <a:spcPct val="100000"/>
              </a:lnSpc>
              <a:spcBef>
                <a:spcPts val="1720"/>
              </a:spcBef>
              <a:spcAft>
                <a:spcPts val="0"/>
              </a:spcAft>
              <a:buClr>
                <a:schemeClr val="dk1"/>
              </a:buClr>
              <a:buSzPts val="8600"/>
              <a:buChar char="»"/>
              <a:defRPr sz="8600"/>
            </a:lvl5pPr>
            <a:lvl6pPr indent="-774700" lvl="5" marL="2743200" algn="l">
              <a:lnSpc>
                <a:spcPct val="100000"/>
              </a:lnSpc>
              <a:spcBef>
                <a:spcPts val="1720"/>
              </a:spcBef>
              <a:spcAft>
                <a:spcPts val="0"/>
              </a:spcAft>
              <a:buClr>
                <a:schemeClr val="dk1"/>
              </a:buClr>
              <a:buSzPts val="8600"/>
              <a:buChar char="•"/>
              <a:defRPr sz="8600"/>
            </a:lvl6pPr>
            <a:lvl7pPr indent="-774700" lvl="6" marL="3200400" algn="l">
              <a:lnSpc>
                <a:spcPct val="100000"/>
              </a:lnSpc>
              <a:spcBef>
                <a:spcPts val="1720"/>
              </a:spcBef>
              <a:spcAft>
                <a:spcPts val="0"/>
              </a:spcAft>
              <a:buClr>
                <a:schemeClr val="dk1"/>
              </a:buClr>
              <a:buSzPts val="8600"/>
              <a:buChar char="•"/>
              <a:defRPr sz="8600"/>
            </a:lvl7pPr>
            <a:lvl8pPr indent="-774700" lvl="7" marL="3657600" algn="l">
              <a:lnSpc>
                <a:spcPct val="100000"/>
              </a:lnSpc>
              <a:spcBef>
                <a:spcPts val="1720"/>
              </a:spcBef>
              <a:spcAft>
                <a:spcPts val="0"/>
              </a:spcAft>
              <a:buClr>
                <a:schemeClr val="dk1"/>
              </a:buClr>
              <a:buSzPts val="8600"/>
              <a:buChar char="•"/>
              <a:defRPr sz="8600"/>
            </a:lvl8pPr>
            <a:lvl9pPr indent="-774700" lvl="8" marL="4114800" algn="l">
              <a:lnSpc>
                <a:spcPct val="100000"/>
              </a:lnSpc>
              <a:spcBef>
                <a:spcPts val="1720"/>
              </a:spcBef>
              <a:spcAft>
                <a:spcPts val="0"/>
              </a:spcAft>
              <a:buClr>
                <a:schemeClr val="dk1"/>
              </a:buClr>
              <a:buSzPts val="8600"/>
              <a:buChar char="•"/>
              <a:defRPr sz="8600"/>
            </a:lvl9pPr>
          </a:lstStyle>
          <a:p/>
        </p:txBody>
      </p:sp>
      <p:sp>
        <p:nvSpPr>
          <p:cNvPr id="63" name="Google Shape;63;p9"/>
          <p:cNvSpPr txBox="1"/>
          <p:nvPr>
            <p:ph idx="10" type="dt"/>
          </p:nvPr>
        </p:nvSpPr>
        <p:spPr>
          <a:xfrm>
            <a:off x="2193925" y="30510163"/>
            <a:ext cx="10242550" cy="1752600"/>
          </a:xfrm>
          <a:prstGeom prst="rect">
            <a:avLst/>
          </a:prstGeom>
          <a:noFill/>
          <a:ln>
            <a:noFill/>
          </a:ln>
        </p:spPr>
        <p:txBody>
          <a:bodyPr anchorCtr="0" anchor="ctr" bIns="219450" lIns="438900" spcFirstLastPara="1" rIns="438900" wrap="square" tIns="219450">
            <a:noAutofit/>
          </a:bodyPr>
          <a:lstStyle>
            <a:lvl1pPr lvl="0" algn="l">
              <a:lnSpc>
                <a:spcPct val="100000"/>
              </a:lnSpc>
              <a:spcBef>
                <a:spcPts val="0"/>
              </a:spcBef>
              <a:spcAft>
                <a:spcPts val="0"/>
              </a:spcAft>
              <a:buSzPts val="1400"/>
              <a:buNone/>
              <a:defRPr sz="58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9"/>
          <p:cNvSpPr txBox="1"/>
          <p:nvPr>
            <p:ph idx="11" type="ftr"/>
          </p:nvPr>
        </p:nvSpPr>
        <p:spPr>
          <a:xfrm>
            <a:off x="14995525" y="30510163"/>
            <a:ext cx="13900150" cy="1752600"/>
          </a:xfrm>
          <a:prstGeom prst="rect">
            <a:avLst/>
          </a:prstGeom>
          <a:noFill/>
          <a:ln>
            <a:noFill/>
          </a:ln>
        </p:spPr>
        <p:txBody>
          <a:bodyPr anchorCtr="0" anchor="ctr" bIns="219450" lIns="438900" spcFirstLastPara="1" rIns="438900" wrap="square" tIns="2194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9"/>
          <p:cNvSpPr txBox="1"/>
          <p:nvPr>
            <p:ph idx="12" type="sldNum"/>
          </p:nvPr>
        </p:nvSpPr>
        <p:spPr>
          <a:xfrm>
            <a:off x="31454725" y="30510163"/>
            <a:ext cx="10242550" cy="1752600"/>
          </a:xfrm>
          <a:prstGeom prst="rect">
            <a:avLst/>
          </a:prstGeom>
          <a:noFill/>
          <a:ln>
            <a:noFill/>
          </a:ln>
        </p:spPr>
        <p:txBody>
          <a:bodyPr anchorCtr="0" anchor="ctr" bIns="219450" lIns="438900" spcFirstLastPara="1" rIns="438900" wrap="square" tIns="219450">
            <a:noAutofit/>
          </a:bodyPr>
          <a:lstStyle>
            <a:lvl1pPr indent="0" lvl="0"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6" name="Shape 66"/>
        <p:cNvGrpSpPr/>
        <p:nvPr/>
      </p:nvGrpSpPr>
      <p:grpSpPr>
        <a:xfrm>
          <a:off x="0" y="0"/>
          <a:ext cx="0" cy="0"/>
          <a:chOff x="0" y="0"/>
          <a:chExt cx="0" cy="0"/>
        </a:xfrm>
      </p:grpSpPr>
      <p:sp>
        <p:nvSpPr>
          <p:cNvPr id="67" name="Google Shape;67;p10"/>
          <p:cNvSpPr txBox="1"/>
          <p:nvPr>
            <p:ph type="title"/>
          </p:nvPr>
        </p:nvSpPr>
        <p:spPr>
          <a:xfrm>
            <a:off x="3467102" y="21153122"/>
            <a:ext cx="37307519" cy="6537960"/>
          </a:xfrm>
          <a:prstGeom prst="rect">
            <a:avLst/>
          </a:prstGeom>
          <a:noFill/>
          <a:ln>
            <a:noFill/>
          </a:ln>
        </p:spPr>
        <p:txBody>
          <a:bodyPr anchorCtr="0" anchor="t" bIns="219450" lIns="438900" spcFirstLastPara="1" rIns="438900" wrap="square" tIns="219450">
            <a:noAutofit/>
          </a:bodyPr>
          <a:lstStyle>
            <a:lvl1pPr lvl="0" algn="l">
              <a:lnSpc>
                <a:spcPct val="100000"/>
              </a:lnSpc>
              <a:spcBef>
                <a:spcPts val="0"/>
              </a:spcBef>
              <a:spcAft>
                <a:spcPts val="0"/>
              </a:spcAft>
              <a:buSzPts val="1400"/>
              <a:buNone/>
              <a:defRPr b="1" sz="19200"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68" name="Google Shape;68;p10"/>
          <p:cNvSpPr txBox="1"/>
          <p:nvPr>
            <p:ph idx="1" type="body"/>
          </p:nvPr>
        </p:nvSpPr>
        <p:spPr>
          <a:xfrm>
            <a:off x="3467102" y="13952225"/>
            <a:ext cx="37307519" cy="7200898"/>
          </a:xfrm>
          <a:prstGeom prst="rect">
            <a:avLst/>
          </a:prstGeom>
          <a:noFill/>
          <a:ln>
            <a:noFill/>
          </a:ln>
        </p:spPr>
        <p:txBody>
          <a:bodyPr anchorCtr="0" anchor="b" bIns="219450" lIns="438900" spcFirstLastPara="1" rIns="438900" wrap="square" tIns="219450">
            <a:noAutofit/>
          </a:bodyPr>
          <a:lstStyle>
            <a:lvl1pPr indent="-228600" lvl="0" marL="457200" algn="l">
              <a:lnSpc>
                <a:spcPct val="100000"/>
              </a:lnSpc>
              <a:spcBef>
                <a:spcPts val="1920"/>
              </a:spcBef>
              <a:spcAft>
                <a:spcPts val="0"/>
              </a:spcAft>
              <a:buClr>
                <a:srgbClr val="888888"/>
              </a:buClr>
              <a:buSzPts val="9600"/>
              <a:buNone/>
              <a:defRPr sz="9600">
                <a:solidFill>
                  <a:srgbClr val="888888"/>
                </a:solidFill>
              </a:defRPr>
            </a:lvl1pPr>
            <a:lvl2pPr indent="-228600" lvl="1" marL="914400" algn="l">
              <a:lnSpc>
                <a:spcPct val="100000"/>
              </a:lnSpc>
              <a:spcBef>
                <a:spcPts val="1720"/>
              </a:spcBef>
              <a:spcAft>
                <a:spcPts val="0"/>
              </a:spcAft>
              <a:buClr>
                <a:srgbClr val="888888"/>
              </a:buClr>
              <a:buSzPts val="8600"/>
              <a:buNone/>
              <a:defRPr sz="8600">
                <a:solidFill>
                  <a:srgbClr val="888888"/>
                </a:solidFill>
              </a:defRPr>
            </a:lvl2pPr>
            <a:lvl3pPr indent="-228600" lvl="2" marL="1371600" algn="l">
              <a:lnSpc>
                <a:spcPct val="100000"/>
              </a:lnSpc>
              <a:spcBef>
                <a:spcPts val="1540"/>
              </a:spcBef>
              <a:spcAft>
                <a:spcPts val="0"/>
              </a:spcAft>
              <a:buClr>
                <a:srgbClr val="888888"/>
              </a:buClr>
              <a:buSzPts val="7700"/>
              <a:buNone/>
              <a:defRPr sz="7700">
                <a:solidFill>
                  <a:srgbClr val="888888"/>
                </a:solidFill>
              </a:defRPr>
            </a:lvl3pPr>
            <a:lvl4pPr indent="-228600" lvl="3" marL="1828800" algn="l">
              <a:lnSpc>
                <a:spcPct val="100000"/>
              </a:lnSpc>
              <a:spcBef>
                <a:spcPts val="1340"/>
              </a:spcBef>
              <a:spcAft>
                <a:spcPts val="0"/>
              </a:spcAft>
              <a:buClr>
                <a:srgbClr val="888888"/>
              </a:buClr>
              <a:buSzPts val="6700"/>
              <a:buNone/>
              <a:defRPr sz="6700">
                <a:solidFill>
                  <a:srgbClr val="888888"/>
                </a:solidFill>
              </a:defRPr>
            </a:lvl4pPr>
            <a:lvl5pPr indent="-228600" lvl="4" marL="2286000" algn="l">
              <a:lnSpc>
                <a:spcPct val="100000"/>
              </a:lnSpc>
              <a:spcBef>
                <a:spcPts val="1340"/>
              </a:spcBef>
              <a:spcAft>
                <a:spcPts val="0"/>
              </a:spcAft>
              <a:buClr>
                <a:srgbClr val="888888"/>
              </a:buClr>
              <a:buSzPts val="6700"/>
              <a:buNone/>
              <a:defRPr sz="6700">
                <a:solidFill>
                  <a:srgbClr val="888888"/>
                </a:solidFill>
              </a:defRPr>
            </a:lvl5pPr>
            <a:lvl6pPr indent="-228600" lvl="5" marL="2743200" algn="l">
              <a:lnSpc>
                <a:spcPct val="100000"/>
              </a:lnSpc>
              <a:spcBef>
                <a:spcPts val="1340"/>
              </a:spcBef>
              <a:spcAft>
                <a:spcPts val="0"/>
              </a:spcAft>
              <a:buClr>
                <a:srgbClr val="888888"/>
              </a:buClr>
              <a:buSzPts val="6700"/>
              <a:buNone/>
              <a:defRPr sz="6700">
                <a:solidFill>
                  <a:srgbClr val="888888"/>
                </a:solidFill>
              </a:defRPr>
            </a:lvl6pPr>
            <a:lvl7pPr indent="-228600" lvl="6" marL="3200400" algn="l">
              <a:lnSpc>
                <a:spcPct val="100000"/>
              </a:lnSpc>
              <a:spcBef>
                <a:spcPts val="1340"/>
              </a:spcBef>
              <a:spcAft>
                <a:spcPts val="0"/>
              </a:spcAft>
              <a:buClr>
                <a:srgbClr val="888888"/>
              </a:buClr>
              <a:buSzPts val="6700"/>
              <a:buNone/>
              <a:defRPr sz="6700">
                <a:solidFill>
                  <a:srgbClr val="888888"/>
                </a:solidFill>
              </a:defRPr>
            </a:lvl7pPr>
            <a:lvl8pPr indent="-228600" lvl="7" marL="3657600" algn="l">
              <a:lnSpc>
                <a:spcPct val="100000"/>
              </a:lnSpc>
              <a:spcBef>
                <a:spcPts val="1340"/>
              </a:spcBef>
              <a:spcAft>
                <a:spcPts val="0"/>
              </a:spcAft>
              <a:buClr>
                <a:srgbClr val="888888"/>
              </a:buClr>
              <a:buSzPts val="6700"/>
              <a:buNone/>
              <a:defRPr sz="6700">
                <a:solidFill>
                  <a:srgbClr val="888888"/>
                </a:solidFill>
              </a:defRPr>
            </a:lvl8pPr>
            <a:lvl9pPr indent="-228600" lvl="8" marL="4114800" algn="l">
              <a:lnSpc>
                <a:spcPct val="100000"/>
              </a:lnSpc>
              <a:spcBef>
                <a:spcPts val="1340"/>
              </a:spcBef>
              <a:spcAft>
                <a:spcPts val="0"/>
              </a:spcAft>
              <a:buClr>
                <a:srgbClr val="888888"/>
              </a:buClr>
              <a:buSzPts val="6700"/>
              <a:buNone/>
              <a:defRPr sz="6700">
                <a:solidFill>
                  <a:srgbClr val="888888"/>
                </a:solidFill>
              </a:defRPr>
            </a:lvl9pPr>
          </a:lstStyle>
          <a:p/>
        </p:txBody>
      </p:sp>
      <p:sp>
        <p:nvSpPr>
          <p:cNvPr id="69" name="Google Shape;69;p10"/>
          <p:cNvSpPr txBox="1"/>
          <p:nvPr>
            <p:ph idx="10" type="dt"/>
          </p:nvPr>
        </p:nvSpPr>
        <p:spPr>
          <a:xfrm>
            <a:off x="2193925" y="30510163"/>
            <a:ext cx="10242550" cy="1752600"/>
          </a:xfrm>
          <a:prstGeom prst="rect">
            <a:avLst/>
          </a:prstGeom>
          <a:noFill/>
          <a:ln>
            <a:noFill/>
          </a:ln>
        </p:spPr>
        <p:txBody>
          <a:bodyPr anchorCtr="0" anchor="ctr" bIns="219450" lIns="438900" spcFirstLastPara="1" rIns="438900" wrap="square" tIns="219450">
            <a:noAutofit/>
          </a:bodyPr>
          <a:lstStyle>
            <a:lvl1pPr lvl="0" algn="l">
              <a:lnSpc>
                <a:spcPct val="100000"/>
              </a:lnSpc>
              <a:spcBef>
                <a:spcPts val="0"/>
              </a:spcBef>
              <a:spcAft>
                <a:spcPts val="0"/>
              </a:spcAft>
              <a:buSzPts val="1400"/>
              <a:buNone/>
              <a:defRPr sz="58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0"/>
          <p:cNvSpPr txBox="1"/>
          <p:nvPr>
            <p:ph idx="11" type="ftr"/>
          </p:nvPr>
        </p:nvSpPr>
        <p:spPr>
          <a:xfrm>
            <a:off x="14995525" y="30510163"/>
            <a:ext cx="13900150" cy="1752600"/>
          </a:xfrm>
          <a:prstGeom prst="rect">
            <a:avLst/>
          </a:prstGeom>
          <a:noFill/>
          <a:ln>
            <a:noFill/>
          </a:ln>
        </p:spPr>
        <p:txBody>
          <a:bodyPr anchorCtr="0" anchor="ctr" bIns="219450" lIns="438900" spcFirstLastPara="1" rIns="438900" wrap="square" tIns="2194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10"/>
          <p:cNvSpPr txBox="1"/>
          <p:nvPr>
            <p:ph idx="12" type="sldNum"/>
          </p:nvPr>
        </p:nvSpPr>
        <p:spPr>
          <a:xfrm>
            <a:off x="31454725" y="30510163"/>
            <a:ext cx="10242550" cy="1752600"/>
          </a:xfrm>
          <a:prstGeom prst="rect">
            <a:avLst/>
          </a:prstGeom>
          <a:noFill/>
          <a:ln>
            <a:noFill/>
          </a:ln>
        </p:spPr>
        <p:txBody>
          <a:bodyPr anchorCtr="0" anchor="ctr" bIns="219450" lIns="438900" spcFirstLastPara="1" rIns="438900" wrap="square" tIns="219450">
            <a:noAutofit/>
          </a:bodyPr>
          <a:lstStyle>
            <a:lvl1pPr indent="0" lvl="0"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2193925" y="1317625"/>
            <a:ext cx="39503351" cy="5486400"/>
          </a:xfrm>
          <a:prstGeom prst="rect">
            <a:avLst/>
          </a:prstGeom>
          <a:noFill/>
          <a:ln>
            <a:noFill/>
          </a:ln>
        </p:spPr>
        <p:txBody>
          <a:bodyPr anchorCtr="0" anchor="ctr" bIns="219450" lIns="438900" spcFirstLastPara="1" rIns="438900" wrap="square" tIns="219450">
            <a:noAutofit/>
          </a:bodyPr>
          <a:lstStyle>
            <a:lvl1pPr lvl="0" marR="0" rtl="0" algn="ctr">
              <a:lnSpc>
                <a:spcPct val="100000"/>
              </a:lnSpc>
              <a:spcBef>
                <a:spcPts val="0"/>
              </a:spcBef>
              <a:spcAft>
                <a:spcPts val="0"/>
              </a:spcAft>
              <a:buClr>
                <a:srgbClr val="000000"/>
              </a:buClr>
              <a:buSzPts val="1400"/>
              <a:buFont typeface="Arial"/>
              <a:buNone/>
              <a:defRPr b="0" i="0" sz="21100" u="none" cap="none" strike="noStrike">
                <a:solidFill>
                  <a:schemeClr val="dk1"/>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1400"/>
              <a:buFont typeface="Arial"/>
              <a:buNone/>
              <a:defRPr b="0" i="0" sz="21100" u="none" cap="none" strike="noStrike">
                <a:solidFill>
                  <a:schemeClr val="dk1"/>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1400"/>
              <a:buFont typeface="Arial"/>
              <a:buNone/>
              <a:defRPr b="0" i="0" sz="21100" u="none" cap="none" strike="noStrike">
                <a:solidFill>
                  <a:schemeClr val="dk1"/>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1400"/>
              <a:buFont typeface="Arial"/>
              <a:buNone/>
              <a:defRPr b="0" i="0" sz="21100" u="none" cap="none" strike="noStrike">
                <a:solidFill>
                  <a:schemeClr val="dk1"/>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1400"/>
              <a:buFont typeface="Arial"/>
              <a:buNone/>
              <a:defRPr b="0" i="0" sz="21100" u="none" cap="none" strike="noStrike">
                <a:solidFill>
                  <a:schemeClr val="dk1"/>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1400"/>
              <a:buFont typeface="Arial"/>
              <a:buNone/>
              <a:defRPr b="0" i="0" sz="21100" u="none" cap="none" strike="noStrike">
                <a:solidFill>
                  <a:schemeClr val="dk1"/>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1400"/>
              <a:buFont typeface="Arial"/>
              <a:buNone/>
              <a:defRPr b="0" i="0" sz="21100" u="none" cap="none" strike="noStrike">
                <a:solidFill>
                  <a:schemeClr val="dk1"/>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1400"/>
              <a:buFont typeface="Arial"/>
              <a:buNone/>
              <a:defRPr b="0" i="0" sz="21100" u="none" cap="none" strike="noStrike">
                <a:solidFill>
                  <a:schemeClr val="dk1"/>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1400"/>
              <a:buFont typeface="Arial"/>
              <a:buNone/>
              <a:defRPr b="0" i="0" sz="21100" u="none" cap="none" strike="noStrike">
                <a:solidFill>
                  <a:schemeClr val="dk1"/>
                </a:solidFill>
                <a:latin typeface="Calibri"/>
                <a:ea typeface="Calibri"/>
                <a:cs typeface="Calibri"/>
                <a:sym typeface="Calibri"/>
              </a:defRPr>
            </a:lvl9pPr>
          </a:lstStyle>
          <a:p/>
        </p:txBody>
      </p:sp>
      <p:sp>
        <p:nvSpPr>
          <p:cNvPr id="11" name="Google Shape;11;p1"/>
          <p:cNvSpPr txBox="1"/>
          <p:nvPr>
            <p:ph idx="1" type="body"/>
          </p:nvPr>
        </p:nvSpPr>
        <p:spPr>
          <a:xfrm>
            <a:off x="2193925" y="7680325"/>
            <a:ext cx="39503351" cy="21724937"/>
          </a:xfrm>
          <a:prstGeom prst="rect">
            <a:avLst/>
          </a:prstGeom>
          <a:noFill/>
          <a:ln>
            <a:noFill/>
          </a:ln>
        </p:spPr>
        <p:txBody>
          <a:bodyPr anchorCtr="0" anchor="t" bIns="219450" lIns="438900" spcFirstLastPara="1" rIns="438900" wrap="square" tIns="219450">
            <a:noAutofit/>
          </a:bodyPr>
          <a:lstStyle>
            <a:lvl1pPr indent="-1206500" lvl="0" marL="457200" marR="0" rtl="0" algn="l">
              <a:lnSpc>
                <a:spcPct val="100000"/>
              </a:lnSpc>
              <a:spcBef>
                <a:spcPts val="3080"/>
              </a:spcBef>
              <a:spcAft>
                <a:spcPts val="0"/>
              </a:spcAft>
              <a:buClr>
                <a:schemeClr val="dk1"/>
              </a:buClr>
              <a:buSzPts val="15400"/>
              <a:buFont typeface="Arial"/>
              <a:buChar char="•"/>
              <a:defRPr b="0" i="0" sz="15400" u="none" cap="none" strike="noStrike">
                <a:solidFill>
                  <a:schemeClr val="dk1"/>
                </a:solidFill>
                <a:latin typeface="Calibri"/>
                <a:ea typeface="Calibri"/>
                <a:cs typeface="Calibri"/>
                <a:sym typeface="Calibri"/>
              </a:defRPr>
            </a:lvl1pPr>
            <a:lvl2pPr indent="-1079500" lvl="1" marL="914400" marR="0" rtl="0" algn="l">
              <a:lnSpc>
                <a:spcPct val="100000"/>
              </a:lnSpc>
              <a:spcBef>
                <a:spcPts val="2680"/>
              </a:spcBef>
              <a:spcAft>
                <a:spcPts val="0"/>
              </a:spcAft>
              <a:buClr>
                <a:schemeClr val="dk1"/>
              </a:buClr>
              <a:buSzPts val="13400"/>
              <a:buFont typeface="Arial"/>
              <a:buChar char="–"/>
              <a:defRPr b="0" i="0" sz="13400" u="none" cap="none" strike="noStrike">
                <a:solidFill>
                  <a:schemeClr val="dk1"/>
                </a:solidFill>
                <a:latin typeface="Calibri"/>
                <a:ea typeface="Calibri"/>
                <a:cs typeface="Calibri"/>
                <a:sym typeface="Calibri"/>
              </a:defRPr>
            </a:lvl2pPr>
            <a:lvl3pPr indent="-958850" lvl="2" marL="1371600" marR="0" rtl="0" algn="l">
              <a:lnSpc>
                <a:spcPct val="100000"/>
              </a:lnSpc>
              <a:spcBef>
                <a:spcPts val="2300"/>
              </a:spcBef>
              <a:spcAft>
                <a:spcPts val="0"/>
              </a:spcAft>
              <a:buClr>
                <a:schemeClr val="dk1"/>
              </a:buClr>
              <a:buSzPts val="11500"/>
              <a:buFont typeface="Arial"/>
              <a:buChar char="•"/>
              <a:defRPr b="0" i="0" sz="11500" u="none" cap="none" strike="noStrike">
                <a:solidFill>
                  <a:schemeClr val="dk1"/>
                </a:solidFill>
                <a:latin typeface="Calibri"/>
                <a:ea typeface="Calibri"/>
                <a:cs typeface="Calibri"/>
                <a:sym typeface="Calibri"/>
              </a:defRPr>
            </a:lvl3pPr>
            <a:lvl4pPr indent="-838200" lvl="3" marL="1828800" marR="0" rtl="0" algn="l">
              <a:lnSpc>
                <a:spcPct val="100000"/>
              </a:lnSpc>
              <a:spcBef>
                <a:spcPts val="1920"/>
              </a:spcBef>
              <a:spcAft>
                <a:spcPts val="0"/>
              </a:spcAft>
              <a:buClr>
                <a:schemeClr val="dk1"/>
              </a:buClr>
              <a:buSzPts val="9600"/>
              <a:buFont typeface="Arial"/>
              <a:buChar char="–"/>
              <a:defRPr b="0" i="0" sz="9600" u="none" cap="none" strike="noStrike">
                <a:solidFill>
                  <a:schemeClr val="dk1"/>
                </a:solidFill>
                <a:latin typeface="Calibri"/>
                <a:ea typeface="Calibri"/>
                <a:cs typeface="Calibri"/>
                <a:sym typeface="Calibri"/>
              </a:defRPr>
            </a:lvl4pPr>
            <a:lvl5pPr indent="-838200" lvl="4" marL="2286000" marR="0" rtl="0" algn="l">
              <a:lnSpc>
                <a:spcPct val="100000"/>
              </a:lnSpc>
              <a:spcBef>
                <a:spcPts val="1920"/>
              </a:spcBef>
              <a:spcAft>
                <a:spcPts val="0"/>
              </a:spcAft>
              <a:buClr>
                <a:schemeClr val="dk1"/>
              </a:buClr>
              <a:buSzPts val="9600"/>
              <a:buFont typeface="Arial"/>
              <a:buChar char="»"/>
              <a:defRPr b="0" i="0" sz="9600" u="none" cap="none" strike="noStrike">
                <a:solidFill>
                  <a:schemeClr val="dk1"/>
                </a:solidFill>
                <a:latin typeface="Calibri"/>
                <a:ea typeface="Calibri"/>
                <a:cs typeface="Calibri"/>
                <a:sym typeface="Calibri"/>
              </a:defRPr>
            </a:lvl5pPr>
            <a:lvl6pPr indent="-838200" lvl="5" marL="2743200" marR="0" rtl="0" algn="l">
              <a:lnSpc>
                <a:spcPct val="100000"/>
              </a:lnSpc>
              <a:spcBef>
                <a:spcPts val="1920"/>
              </a:spcBef>
              <a:spcAft>
                <a:spcPts val="0"/>
              </a:spcAft>
              <a:buClr>
                <a:schemeClr val="dk1"/>
              </a:buClr>
              <a:buSzPts val="9600"/>
              <a:buFont typeface="Arial"/>
              <a:buChar char="•"/>
              <a:defRPr b="0" i="0" sz="9600" u="none" cap="none" strike="noStrike">
                <a:solidFill>
                  <a:schemeClr val="dk1"/>
                </a:solidFill>
                <a:latin typeface="Calibri"/>
                <a:ea typeface="Calibri"/>
                <a:cs typeface="Calibri"/>
                <a:sym typeface="Calibri"/>
              </a:defRPr>
            </a:lvl6pPr>
            <a:lvl7pPr indent="-838200" lvl="6" marL="3200400" marR="0" rtl="0" algn="l">
              <a:lnSpc>
                <a:spcPct val="100000"/>
              </a:lnSpc>
              <a:spcBef>
                <a:spcPts val="1920"/>
              </a:spcBef>
              <a:spcAft>
                <a:spcPts val="0"/>
              </a:spcAft>
              <a:buClr>
                <a:schemeClr val="dk1"/>
              </a:buClr>
              <a:buSzPts val="9600"/>
              <a:buFont typeface="Arial"/>
              <a:buChar char="•"/>
              <a:defRPr b="0" i="0" sz="9600" u="none" cap="none" strike="noStrike">
                <a:solidFill>
                  <a:schemeClr val="dk1"/>
                </a:solidFill>
                <a:latin typeface="Calibri"/>
                <a:ea typeface="Calibri"/>
                <a:cs typeface="Calibri"/>
                <a:sym typeface="Calibri"/>
              </a:defRPr>
            </a:lvl7pPr>
            <a:lvl8pPr indent="-838200" lvl="7" marL="3657600" marR="0" rtl="0" algn="l">
              <a:lnSpc>
                <a:spcPct val="100000"/>
              </a:lnSpc>
              <a:spcBef>
                <a:spcPts val="1920"/>
              </a:spcBef>
              <a:spcAft>
                <a:spcPts val="0"/>
              </a:spcAft>
              <a:buClr>
                <a:schemeClr val="dk1"/>
              </a:buClr>
              <a:buSzPts val="9600"/>
              <a:buFont typeface="Arial"/>
              <a:buChar char="•"/>
              <a:defRPr b="0" i="0" sz="9600" u="none" cap="none" strike="noStrike">
                <a:solidFill>
                  <a:schemeClr val="dk1"/>
                </a:solidFill>
                <a:latin typeface="Calibri"/>
                <a:ea typeface="Calibri"/>
                <a:cs typeface="Calibri"/>
                <a:sym typeface="Calibri"/>
              </a:defRPr>
            </a:lvl8pPr>
            <a:lvl9pPr indent="-838200" lvl="8" marL="4114800" marR="0" rtl="0" algn="l">
              <a:lnSpc>
                <a:spcPct val="100000"/>
              </a:lnSpc>
              <a:spcBef>
                <a:spcPts val="1920"/>
              </a:spcBef>
              <a:spcAft>
                <a:spcPts val="0"/>
              </a:spcAft>
              <a:buClr>
                <a:schemeClr val="dk1"/>
              </a:buClr>
              <a:buSzPts val="9600"/>
              <a:buFont typeface="Arial"/>
              <a:buChar char="•"/>
              <a:defRPr b="0" i="0" sz="96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2193925" y="30510163"/>
            <a:ext cx="10242550" cy="1752600"/>
          </a:xfrm>
          <a:prstGeom prst="rect">
            <a:avLst/>
          </a:prstGeom>
          <a:noFill/>
          <a:ln>
            <a:noFill/>
          </a:ln>
        </p:spPr>
        <p:txBody>
          <a:bodyPr anchorCtr="0" anchor="ctr" bIns="219450" lIns="438900" spcFirstLastPara="1" rIns="438900" wrap="square" tIns="219450">
            <a:noAutofit/>
          </a:bodyPr>
          <a:lstStyle>
            <a:lvl1pPr lvl="0" marR="0" rtl="0" algn="l">
              <a:lnSpc>
                <a:spcPct val="100000"/>
              </a:lnSpc>
              <a:spcBef>
                <a:spcPts val="0"/>
              </a:spcBef>
              <a:spcAft>
                <a:spcPts val="0"/>
              </a:spcAft>
              <a:buClr>
                <a:srgbClr val="000000"/>
              </a:buClr>
              <a:buSzPts val="1400"/>
              <a:buFont typeface="Arial"/>
              <a:buNone/>
              <a:defRPr b="0" i="0" sz="5800" u="none" cap="none" strike="noStrike">
                <a:solidFill>
                  <a:srgbClr val="898989"/>
                </a:solidFill>
                <a:latin typeface="Times New Roman"/>
                <a:ea typeface="Times New Roman"/>
                <a:cs typeface="Times New Roman"/>
                <a:sym typeface="Times New Roman"/>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9pPr>
          </a:lstStyle>
          <a:p/>
        </p:txBody>
      </p:sp>
      <p:sp>
        <p:nvSpPr>
          <p:cNvPr id="13" name="Google Shape;13;p1"/>
          <p:cNvSpPr txBox="1"/>
          <p:nvPr>
            <p:ph idx="11" type="ftr"/>
          </p:nvPr>
        </p:nvSpPr>
        <p:spPr>
          <a:xfrm>
            <a:off x="14995525" y="30510163"/>
            <a:ext cx="13900150" cy="1752600"/>
          </a:xfrm>
          <a:prstGeom prst="rect">
            <a:avLst/>
          </a:prstGeom>
          <a:noFill/>
          <a:ln>
            <a:noFill/>
          </a:ln>
        </p:spPr>
        <p:txBody>
          <a:bodyPr anchorCtr="0" anchor="ctr" bIns="219450" lIns="438900" spcFirstLastPara="1" rIns="438900" wrap="square" tIns="219450">
            <a:noAutofit/>
          </a:bodyPr>
          <a:lstStyle>
            <a:lvl1pPr lvl="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9pPr>
          </a:lstStyle>
          <a:p/>
        </p:txBody>
      </p:sp>
      <p:sp>
        <p:nvSpPr>
          <p:cNvPr id="14" name="Google Shape;14;p1"/>
          <p:cNvSpPr txBox="1"/>
          <p:nvPr>
            <p:ph idx="12" type="sldNum"/>
          </p:nvPr>
        </p:nvSpPr>
        <p:spPr>
          <a:xfrm>
            <a:off x="31454725" y="30510163"/>
            <a:ext cx="10242550" cy="1752600"/>
          </a:xfrm>
          <a:prstGeom prst="rect">
            <a:avLst/>
          </a:prstGeom>
          <a:noFill/>
          <a:ln>
            <a:noFill/>
          </a:ln>
        </p:spPr>
        <p:txBody>
          <a:bodyPr anchorCtr="0" anchor="ctr" bIns="219450" lIns="438900" spcFirstLastPara="1" rIns="438900" wrap="square" tIns="219450">
            <a:noAutofit/>
          </a:bodyPr>
          <a:lstStyle>
            <a:lvl1pPr indent="0" lvl="0" marL="0" marR="0" rtl="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1pPr>
            <a:lvl2pPr indent="0" lvl="1" marL="0" marR="0" rtl="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2pPr>
            <a:lvl3pPr indent="0" lvl="2" marL="0" marR="0" rtl="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3pPr>
            <a:lvl4pPr indent="0" lvl="3" marL="0" marR="0" rtl="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4pPr>
            <a:lvl5pPr indent="0" lvl="4" marL="0" marR="0" rtl="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5pPr>
            <a:lvl6pPr indent="0" lvl="5" marL="0" marR="0" rtl="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6pPr>
            <a:lvl7pPr indent="0" lvl="6" marL="0" marR="0" rtl="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7pPr>
            <a:lvl8pPr indent="0" lvl="7" marL="0" marR="0" rtl="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8pPr>
            <a:lvl9pPr indent="0" lvl="8" marL="0" marR="0" rtl="0" algn="r">
              <a:lnSpc>
                <a:spcPct val="100000"/>
              </a:lnSpc>
              <a:spcBef>
                <a:spcPts val="0"/>
              </a:spcBef>
              <a:spcAft>
                <a:spcPts val="0"/>
              </a:spcAft>
              <a:buClr>
                <a:srgbClr val="898989"/>
              </a:buClr>
              <a:buSzPts val="5800"/>
              <a:buFont typeface="Times New Roman"/>
              <a:buNone/>
              <a:defRPr b="0" i="0" sz="5800" u="none" cap="none" strike="noStrike">
                <a:solidFill>
                  <a:srgbClr val="898989"/>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0" Type="http://schemas.openxmlformats.org/officeDocument/2006/relationships/image" Target="../media/image10.gif"/><Relationship Id="rId11" Type="http://schemas.openxmlformats.org/officeDocument/2006/relationships/hyperlink" Target="https://www.science.org/content/article/tonga-shock-wave-created-tsunamis-two-different-oceans" TargetMode="External"/><Relationship Id="rId22" Type="http://schemas.openxmlformats.org/officeDocument/2006/relationships/hyperlink" Target="https://graphics.reuters.com/TONGA-VOLCANO/lgpdwjyqbvo/" TargetMode="External"/><Relationship Id="rId10" Type="http://schemas.openxmlformats.org/officeDocument/2006/relationships/hyperlink" Target="https://cimss.ssec.wisc.edu/satellite-blog/" TargetMode="External"/><Relationship Id="rId21" Type="http://schemas.openxmlformats.org/officeDocument/2006/relationships/hyperlink" Target="https://twitter.com/goesglm/status/1482374849070784512" TargetMode="External"/><Relationship Id="rId13" Type="http://schemas.openxmlformats.org/officeDocument/2006/relationships/image" Target="../media/image3.png"/><Relationship Id="rId24" Type="http://schemas.openxmlformats.org/officeDocument/2006/relationships/image" Target="../media/image9.gif"/><Relationship Id="rId12" Type="http://schemas.openxmlformats.org/officeDocument/2006/relationships/image" Target="../media/image11.gif"/><Relationship Id="rId23"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hyperlink" Target="https://nctr.pmel.noaa.gov/tonga20220115/" TargetMode="External"/><Relationship Id="rId15" Type="http://schemas.openxmlformats.org/officeDocument/2006/relationships/hyperlink" Target="https://commons.wikimedia.org/wiki/File:Shockwave_from_Hunga_Tonga_GOES_17.gif" TargetMode="External"/><Relationship Id="rId14" Type="http://schemas.openxmlformats.org/officeDocument/2006/relationships/image" Target="../media/image6.png"/><Relationship Id="rId17" Type="http://schemas.openxmlformats.org/officeDocument/2006/relationships/image" Target="../media/image2.png"/><Relationship Id="rId16" Type="http://schemas.openxmlformats.org/officeDocument/2006/relationships/image" Target="../media/image7.png"/><Relationship Id="rId5" Type="http://schemas.openxmlformats.org/officeDocument/2006/relationships/hyperlink" Target="https://cimss.ssec.wisc.edu/satellite-blog/archives/43894" TargetMode="External"/><Relationship Id="rId19" Type="http://schemas.openxmlformats.org/officeDocument/2006/relationships/hyperlink" Target="https://www.cloudsandclimate.com/blog/hunga_tonga_eruption/" TargetMode="External"/><Relationship Id="rId6" Type="http://schemas.openxmlformats.org/officeDocument/2006/relationships/hyperlink" Target="https://www.nasa.gov/feature/goddard/2022/sun/nasa-mission-finds-tonga-volcanic-eruption-effects-reached-space" TargetMode="External"/><Relationship Id="rId18" Type="http://schemas.openxmlformats.org/officeDocument/2006/relationships/image" Target="../media/image8.png"/><Relationship Id="rId7" Type="http://schemas.openxmlformats.org/officeDocument/2006/relationships/hyperlink" Target="https://www.goes-r.gov/mission/ABI-bands-quick-info.html" TargetMode="External"/><Relationship Id="rId8" Type="http://schemas.openxmlformats.org/officeDocument/2006/relationships/hyperlink" Target="https://rammb.cira.colostate.edu/training/visit/quick_guides/GOES_Ash_RGB.pdf"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100000">
              <a:srgbClr val="95D1F2"/>
            </a:gs>
          </a:gsLst>
          <a:path path="circle">
            <a:fillToRect b="50%" l="50%" r="50%" t="50%"/>
          </a:path>
          <a:tileRect/>
        </a:gradFill>
      </p:bgPr>
    </p:bg>
    <p:spTree>
      <p:nvGrpSpPr>
        <p:cNvPr id="88" name="Shape 88"/>
        <p:cNvGrpSpPr/>
        <p:nvPr/>
      </p:nvGrpSpPr>
      <p:grpSpPr>
        <a:xfrm>
          <a:off x="0" y="0"/>
          <a:ext cx="0" cy="0"/>
          <a:chOff x="0" y="0"/>
          <a:chExt cx="0" cy="0"/>
        </a:xfrm>
      </p:grpSpPr>
      <p:grpSp>
        <p:nvGrpSpPr>
          <p:cNvPr id="89" name="Google Shape;89;p13"/>
          <p:cNvGrpSpPr/>
          <p:nvPr/>
        </p:nvGrpSpPr>
        <p:grpSpPr>
          <a:xfrm>
            <a:off x="786519" y="507974"/>
            <a:ext cx="42155159" cy="2729641"/>
            <a:chOff x="1054100" y="495299"/>
            <a:chExt cx="41795716" cy="4610101"/>
          </a:xfrm>
        </p:grpSpPr>
        <p:grpSp>
          <p:nvGrpSpPr>
            <p:cNvPr id="90" name="Google Shape;90;p13"/>
            <p:cNvGrpSpPr/>
            <p:nvPr/>
          </p:nvGrpSpPr>
          <p:grpSpPr>
            <a:xfrm>
              <a:off x="1054100" y="495299"/>
              <a:ext cx="41795716" cy="4610101"/>
              <a:chOff x="1054474" y="495299"/>
              <a:chExt cx="41794595" cy="4610101"/>
            </a:xfrm>
          </p:grpSpPr>
          <p:sp>
            <p:nvSpPr>
              <p:cNvPr id="91" name="Google Shape;91;p13"/>
              <p:cNvSpPr txBox="1"/>
              <p:nvPr/>
            </p:nvSpPr>
            <p:spPr>
              <a:xfrm>
                <a:off x="1054474" y="495300"/>
                <a:ext cx="41781878" cy="4610100"/>
              </a:xfrm>
              <a:prstGeom prst="rect">
                <a:avLst/>
              </a:prstGeom>
              <a:solidFill>
                <a:srgbClr val="0784BE"/>
              </a:solidFill>
              <a:ln>
                <a:noFill/>
              </a:ln>
            </p:spPr>
            <p:txBody>
              <a:bodyPr anchorCtr="0" anchor="ctr" bIns="30575" lIns="61150" spcFirstLastPara="1" rIns="61150" wrap="square" tIns="3057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Times New Roman"/>
                  <a:ea typeface="Times New Roman"/>
                  <a:cs typeface="Times New Roman"/>
                  <a:sym typeface="Times New Roman"/>
                </a:endParaRPr>
              </a:p>
            </p:txBody>
          </p:sp>
          <p:sp>
            <p:nvSpPr>
              <p:cNvPr id="92" name="Google Shape;92;p13"/>
              <p:cNvSpPr txBox="1"/>
              <p:nvPr/>
            </p:nvSpPr>
            <p:spPr>
              <a:xfrm>
                <a:off x="1067169" y="495299"/>
                <a:ext cx="41781900" cy="3924600"/>
              </a:xfrm>
              <a:prstGeom prst="rect">
                <a:avLst/>
              </a:prstGeom>
              <a:solidFill>
                <a:srgbClr val="0082A5">
                  <a:alpha val="19215"/>
                </a:srgbClr>
              </a:solidFill>
              <a:ln>
                <a:noFill/>
              </a:ln>
            </p:spPr>
            <p:txBody>
              <a:bodyPr anchorCtr="0" anchor="ctr" bIns="30575" lIns="61150" spcFirstLastPara="1" rIns="61150" wrap="square" tIns="3057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Times New Roman"/>
                  <a:ea typeface="Times New Roman"/>
                  <a:cs typeface="Times New Roman"/>
                  <a:sym typeface="Times New Roman"/>
                </a:endParaRPr>
              </a:p>
            </p:txBody>
          </p:sp>
        </p:grpSp>
        <p:sp>
          <p:nvSpPr>
            <p:cNvPr id="93" name="Google Shape;93;p13"/>
            <p:cNvSpPr txBox="1"/>
            <p:nvPr/>
          </p:nvSpPr>
          <p:spPr>
            <a:xfrm>
              <a:off x="5867400" y="838200"/>
              <a:ext cx="32308800" cy="3717925"/>
            </a:xfrm>
            <a:prstGeom prst="rect">
              <a:avLst/>
            </a:prstGeom>
            <a:noFill/>
            <a:ln>
              <a:noFill/>
            </a:ln>
          </p:spPr>
          <p:txBody>
            <a:bodyPr anchorCtr="0" anchor="ctr" bIns="30575" lIns="61150" spcFirstLastPara="1" rIns="61150" wrap="square" tIns="30575">
              <a:noAutofit/>
            </a:bodyPr>
            <a:lstStyle/>
            <a:p>
              <a:pPr indent="0" lvl="0" marL="0" marR="0" rtl="0" algn="ctr">
                <a:lnSpc>
                  <a:spcPct val="100000"/>
                </a:lnSpc>
                <a:spcBef>
                  <a:spcPts val="0"/>
                </a:spcBef>
                <a:spcAft>
                  <a:spcPts val="0"/>
                </a:spcAft>
                <a:buClr>
                  <a:srgbClr val="000000"/>
                </a:buClr>
                <a:buSzPts val="7800"/>
                <a:buFont typeface="Arial"/>
                <a:buNone/>
              </a:pPr>
              <a:r>
                <a:rPr b="1" lang="en-US" sz="5900">
                  <a:solidFill>
                    <a:schemeClr val="lt1"/>
                  </a:solidFill>
                  <a:latin typeface="Lucida Sans"/>
                  <a:ea typeface="Lucida Sans"/>
                  <a:cs typeface="Lucida Sans"/>
                  <a:sym typeface="Lucida Sans"/>
                </a:rPr>
                <a:t>Hunga-Tonga: Studying the Hazards Posed by Volcanic Eruptions with GOES-17</a:t>
              </a:r>
              <a:endParaRPr b="1" i="0" sz="5900" u="none" cap="none" strike="noStrike">
                <a:solidFill>
                  <a:schemeClr val="lt1"/>
                </a:solidFill>
                <a:latin typeface="Lucida Sans"/>
                <a:ea typeface="Lucida Sans"/>
                <a:cs typeface="Lucida Sans"/>
                <a:sym typeface="Lucida Sans"/>
              </a:endParaRPr>
            </a:p>
            <a:p>
              <a:pPr indent="0" lvl="0" marL="0" marR="0" rtl="0" algn="ctr">
                <a:lnSpc>
                  <a:spcPct val="100000"/>
                </a:lnSpc>
                <a:spcBef>
                  <a:spcPts val="0"/>
                </a:spcBef>
                <a:spcAft>
                  <a:spcPts val="0"/>
                </a:spcAft>
                <a:buClr>
                  <a:srgbClr val="000000"/>
                </a:buClr>
                <a:buSzPts val="4400"/>
                <a:buFont typeface="Arial"/>
                <a:buNone/>
              </a:pPr>
              <a:r>
                <a:rPr i="1" lang="en-US" sz="3000">
                  <a:solidFill>
                    <a:schemeClr val="lt1"/>
                  </a:solidFill>
                  <a:latin typeface="Lucida Sans"/>
                  <a:ea typeface="Lucida Sans"/>
                  <a:cs typeface="Lucida Sans"/>
                  <a:sym typeface="Lucida Sans"/>
                </a:rPr>
                <a:t>Timothy Cai</a:t>
              </a:r>
              <a:endParaRPr sz="400"/>
            </a:p>
            <a:p>
              <a:pPr indent="0" lvl="0" marL="0" marR="0" rtl="0" algn="ctr">
                <a:lnSpc>
                  <a:spcPct val="100000"/>
                </a:lnSpc>
                <a:spcBef>
                  <a:spcPts val="0"/>
                </a:spcBef>
                <a:spcAft>
                  <a:spcPts val="0"/>
                </a:spcAft>
                <a:buClr>
                  <a:srgbClr val="000000"/>
                </a:buClr>
                <a:buSzPts val="3600"/>
                <a:buFont typeface="Arial"/>
                <a:buNone/>
              </a:pPr>
              <a:r>
                <a:rPr lang="en-US" sz="2200">
                  <a:solidFill>
                    <a:schemeClr val="lt1"/>
                  </a:solidFill>
                  <a:latin typeface="Lucida Sans"/>
                  <a:ea typeface="Lucida Sans"/>
                  <a:cs typeface="Lucida Sans"/>
                  <a:sym typeface="Lucida Sans"/>
                </a:rPr>
                <a:t>Centennial High School, Ellicott City, MD</a:t>
              </a:r>
              <a:endParaRPr b="0" i="0" sz="400" u="none" cap="none" strike="noStrike">
                <a:solidFill>
                  <a:srgbClr val="000000"/>
                </a:solidFill>
                <a:latin typeface="Arial"/>
                <a:ea typeface="Arial"/>
                <a:cs typeface="Arial"/>
                <a:sym typeface="Arial"/>
              </a:endParaRPr>
            </a:p>
          </p:txBody>
        </p:sp>
      </p:grpSp>
      <p:grpSp>
        <p:nvGrpSpPr>
          <p:cNvPr id="94" name="Google Shape;94;p13"/>
          <p:cNvGrpSpPr/>
          <p:nvPr/>
        </p:nvGrpSpPr>
        <p:grpSpPr>
          <a:xfrm>
            <a:off x="755674" y="4938113"/>
            <a:ext cx="9912469" cy="18386753"/>
            <a:chOff x="1066786" y="5953125"/>
            <a:chExt cx="11007739" cy="13336297"/>
          </a:xfrm>
        </p:grpSpPr>
        <p:sp>
          <p:nvSpPr>
            <p:cNvPr id="95" name="Google Shape;95;p13"/>
            <p:cNvSpPr txBox="1"/>
            <p:nvPr/>
          </p:nvSpPr>
          <p:spPr>
            <a:xfrm>
              <a:off x="1066786" y="6819922"/>
              <a:ext cx="11007600" cy="12469500"/>
            </a:xfrm>
            <a:prstGeom prst="rect">
              <a:avLst/>
            </a:prstGeom>
            <a:solidFill>
              <a:schemeClr val="lt1"/>
            </a:solidFill>
            <a:ln>
              <a:noFill/>
            </a:ln>
          </p:spPr>
          <p:txBody>
            <a:bodyPr anchorCtr="0" anchor="t" bIns="182875" lIns="182875" spcFirstLastPara="1" rIns="182875" wrap="square" tIns="91425">
              <a:noAutofit/>
            </a:bodyPr>
            <a:lstStyle/>
            <a:p>
              <a:pPr indent="0" lvl="0" marL="0" marR="0" rtl="0" algn="l">
                <a:lnSpc>
                  <a:spcPct val="100000"/>
                </a:lnSpc>
                <a:spcBef>
                  <a:spcPts val="0"/>
                </a:spcBef>
                <a:spcAft>
                  <a:spcPts val="0"/>
                </a:spcAft>
                <a:buClr>
                  <a:schemeClr val="dk1"/>
                </a:buClr>
                <a:buSzPts val="1100"/>
                <a:buFont typeface="Arial"/>
                <a:buNone/>
              </a:pPr>
              <a:r>
                <a:t/>
              </a:r>
              <a:endParaRPr b="0" i="0" sz="2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23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2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26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t/>
              </a:r>
              <a:endParaRPr b="0" i="0" sz="26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t/>
              </a:r>
              <a:endParaRPr b="0" i="0" sz="2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2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2400" u="none" cap="none" strike="noStrike">
                <a:solidFill>
                  <a:schemeClr val="dk1"/>
                </a:solidFill>
                <a:latin typeface="Arial"/>
                <a:ea typeface="Arial"/>
                <a:cs typeface="Arial"/>
                <a:sym typeface="Arial"/>
              </a:endParaRPr>
            </a:p>
          </p:txBody>
        </p:sp>
        <p:sp>
          <p:nvSpPr>
            <p:cNvPr id="96" name="Google Shape;96;p13"/>
            <p:cNvSpPr txBox="1"/>
            <p:nvPr/>
          </p:nvSpPr>
          <p:spPr>
            <a:xfrm>
              <a:off x="1066800" y="5953125"/>
              <a:ext cx="11007725" cy="94615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Times New Roman"/>
                <a:ea typeface="Times New Roman"/>
                <a:cs typeface="Times New Roman"/>
                <a:sym typeface="Times New Roman"/>
              </a:endParaRPr>
            </a:p>
          </p:txBody>
        </p:sp>
      </p:grpSp>
      <p:grpSp>
        <p:nvGrpSpPr>
          <p:cNvPr id="97" name="Google Shape;97;p13"/>
          <p:cNvGrpSpPr/>
          <p:nvPr/>
        </p:nvGrpSpPr>
        <p:grpSpPr>
          <a:xfrm>
            <a:off x="11339054" y="4381467"/>
            <a:ext cx="17912922" cy="27987123"/>
            <a:chOff x="13258809" y="6010371"/>
            <a:chExt cx="17354120" cy="26593618"/>
          </a:xfrm>
        </p:grpSpPr>
        <p:sp>
          <p:nvSpPr>
            <p:cNvPr id="98" name="Google Shape;98;p13"/>
            <p:cNvSpPr txBox="1"/>
            <p:nvPr/>
          </p:nvSpPr>
          <p:spPr>
            <a:xfrm>
              <a:off x="13266329" y="6010371"/>
              <a:ext cx="17346600" cy="26069700"/>
            </a:xfrm>
            <a:prstGeom prst="rect">
              <a:avLst/>
            </a:prstGeom>
            <a:solidFill>
              <a:schemeClr val="lt1"/>
            </a:solidFill>
            <a:ln>
              <a:noFill/>
            </a:ln>
          </p:spPr>
          <p:txBody>
            <a:bodyPr anchorCtr="0" anchor="t" bIns="182875" lIns="182875" spcFirstLastPara="1" rIns="182875" wrap="square" tIns="91425">
              <a:noAutofit/>
            </a:bodyPr>
            <a:lstStyle/>
            <a:p>
              <a:pPr indent="0" lvl="0" marL="0" marR="0" rtl="0" algn="l">
                <a:lnSpc>
                  <a:spcPct val="100000"/>
                </a:lnSpc>
                <a:spcBef>
                  <a:spcPts val="0"/>
                </a:spcBef>
                <a:spcAft>
                  <a:spcPts val="0"/>
                </a:spcAft>
                <a:buClr>
                  <a:schemeClr val="dk1"/>
                </a:buClr>
                <a:buSzPts val="1100"/>
                <a:buFont typeface="Arial"/>
                <a:buNone/>
              </a:pPr>
              <a:r>
                <a:t/>
              </a:r>
              <a:endParaRPr b="0" i="0" sz="2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2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2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26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t/>
              </a:r>
              <a:endParaRPr b="0" i="0"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1" i="0" sz="2400" u="none" cap="none" strike="noStrike">
                <a:solidFill>
                  <a:schemeClr val="dk1"/>
                </a:solidFill>
                <a:latin typeface="Arial"/>
                <a:ea typeface="Arial"/>
                <a:cs typeface="Arial"/>
                <a:sym typeface="Arial"/>
              </a:endParaRPr>
            </a:p>
          </p:txBody>
        </p:sp>
        <p:sp>
          <p:nvSpPr>
            <p:cNvPr id="99" name="Google Shape;99;p13"/>
            <p:cNvSpPr txBox="1"/>
            <p:nvPr/>
          </p:nvSpPr>
          <p:spPr>
            <a:xfrm>
              <a:off x="13258809" y="32080189"/>
              <a:ext cx="17354100" cy="5238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800"/>
                <a:buFont typeface="Times New Roman"/>
                <a:buNone/>
              </a:pPr>
              <a:r>
                <a:t/>
              </a:r>
              <a:endParaRPr b="0" i="0" sz="1400" u="none" cap="none" strike="noStrike">
                <a:solidFill>
                  <a:srgbClr val="000000"/>
                </a:solidFill>
                <a:latin typeface="Arial"/>
                <a:ea typeface="Arial"/>
                <a:cs typeface="Arial"/>
                <a:sym typeface="Arial"/>
              </a:endParaRPr>
            </a:p>
          </p:txBody>
        </p:sp>
      </p:grpSp>
      <p:sp>
        <p:nvSpPr>
          <p:cNvPr id="100" name="Google Shape;100;p13"/>
          <p:cNvSpPr txBox="1"/>
          <p:nvPr/>
        </p:nvSpPr>
        <p:spPr>
          <a:xfrm>
            <a:off x="786425" y="3666750"/>
            <a:ext cx="9912600" cy="889800"/>
          </a:xfrm>
          <a:prstGeom prst="rect">
            <a:avLst/>
          </a:prstGeom>
          <a:gradFill>
            <a:gsLst>
              <a:gs pos="0">
                <a:srgbClr val="0684BE"/>
              </a:gs>
              <a:gs pos="56000">
                <a:srgbClr val="0684BE"/>
              </a:gs>
              <a:gs pos="100000">
                <a:srgbClr val="FFFFFF">
                  <a:alpha val="0"/>
                </a:srgbClr>
              </a:gs>
            </a:gsLst>
            <a:lin ang="0" scaled="0"/>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4800"/>
              <a:buFont typeface="Lucida Sans"/>
              <a:buNone/>
            </a:pPr>
            <a:r>
              <a:rPr b="1" i="0" lang="en-US" sz="4800" u="none" cap="none" strike="noStrike">
                <a:solidFill>
                  <a:schemeClr val="lt1"/>
                </a:solidFill>
                <a:latin typeface="Lucida Sans"/>
                <a:ea typeface="Lucida Sans"/>
                <a:cs typeface="Lucida Sans"/>
                <a:sym typeface="Lucida Sans"/>
              </a:rPr>
              <a:t>ABSTRACT</a:t>
            </a:r>
            <a:endParaRPr b="1" i="0" sz="3600" u="none" cap="none" strike="noStrike">
              <a:solidFill>
                <a:schemeClr val="lt1"/>
              </a:solidFill>
              <a:latin typeface="Lucida Sans"/>
              <a:ea typeface="Lucida Sans"/>
              <a:cs typeface="Lucida Sans"/>
              <a:sym typeface="Lucida Sans"/>
            </a:endParaRPr>
          </a:p>
          <a:p>
            <a:pPr indent="0" lvl="0" marL="0" marR="0" rtl="0" algn="l">
              <a:lnSpc>
                <a:spcPct val="100000"/>
              </a:lnSpc>
              <a:spcBef>
                <a:spcPts val="0"/>
              </a:spcBef>
              <a:spcAft>
                <a:spcPts val="0"/>
              </a:spcAft>
              <a:buClr>
                <a:schemeClr val="lt1"/>
              </a:buClr>
              <a:buSzPts val="4800"/>
              <a:buFont typeface="Lucida Sans"/>
              <a:buNone/>
            </a:pPr>
            <a:r>
              <a:t/>
            </a:r>
            <a:endParaRPr b="1" i="0" sz="2800" u="none" cap="none" strike="noStrike">
              <a:solidFill>
                <a:schemeClr val="lt1"/>
              </a:solidFill>
              <a:latin typeface="Lucida Sans"/>
              <a:ea typeface="Lucida Sans"/>
              <a:cs typeface="Lucida Sans"/>
              <a:sym typeface="Lucida Sans"/>
            </a:endParaRPr>
          </a:p>
        </p:txBody>
      </p:sp>
      <p:sp>
        <p:nvSpPr>
          <p:cNvPr id="101" name="Google Shape;101;p13"/>
          <p:cNvSpPr txBox="1"/>
          <p:nvPr/>
        </p:nvSpPr>
        <p:spPr>
          <a:xfrm>
            <a:off x="786500" y="24552850"/>
            <a:ext cx="9912000" cy="79488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t/>
            </a:r>
            <a:endParaRPr b="0" i="0" sz="2600" u="none" cap="none" strike="noStrike">
              <a:solidFill>
                <a:schemeClr val="dk1"/>
              </a:solidFill>
              <a:latin typeface="Arial"/>
              <a:ea typeface="Arial"/>
              <a:cs typeface="Arial"/>
              <a:sym typeface="Arial"/>
            </a:endParaRPr>
          </a:p>
        </p:txBody>
      </p:sp>
      <p:sp>
        <p:nvSpPr>
          <p:cNvPr id="102" name="Google Shape;102;p13"/>
          <p:cNvSpPr txBox="1"/>
          <p:nvPr/>
        </p:nvSpPr>
        <p:spPr>
          <a:xfrm>
            <a:off x="29922875" y="4904000"/>
            <a:ext cx="13245600" cy="18387000"/>
          </a:xfrm>
          <a:prstGeom prst="rect">
            <a:avLst/>
          </a:prstGeom>
          <a:solidFill>
            <a:schemeClr val="lt1"/>
          </a:solidFill>
          <a:ln>
            <a:noFill/>
          </a:ln>
        </p:spPr>
        <p:txBody>
          <a:bodyPr anchorCtr="0" anchor="t" bIns="182875" lIns="182875" spcFirstLastPara="1" rIns="182875" wrap="square" tIns="91425">
            <a:noAutofit/>
          </a:bodyPr>
          <a:lstStyle/>
          <a:p>
            <a:pPr indent="0" lvl="0" marL="0" marR="0" rtl="0" algn="l">
              <a:lnSpc>
                <a:spcPct val="115000"/>
              </a:lnSpc>
              <a:spcBef>
                <a:spcPts val="0"/>
              </a:spcBef>
              <a:spcAft>
                <a:spcPts val="0"/>
              </a:spcAft>
              <a:buClr>
                <a:schemeClr val="dk1"/>
              </a:buClr>
              <a:buSzPts val="1100"/>
              <a:buFont typeface="Arial"/>
              <a:buNone/>
            </a:pPr>
            <a:r>
              <a:t/>
            </a:r>
            <a:endParaRPr b="0" i="0" sz="2400" u="none" cap="none" strike="noStrike">
              <a:solidFill>
                <a:srgbClr val="000000"/>
              </a:solidFill>
              <a:latin typeface="Arial"/>
              <a:ea typeface="Arial"/>
              <a:cs typeface="Arial"/>
              <a:sym typeface="Arial"/>
            </a:endParaRPr>
          </a:p>
          <a:p>
            <a:pPr indent="0" lvl="0" marL="0" marR="0" rtl="0" algn="l">
              <a:lnSpc>
                <a:spcPct val="125000"/>
              </a:lnSpc>
              <a:spcBef>
                <a:spcPts val="0"/>
              </a:spcBef>
              <a:spcAft>
                <a:spcPts val="0"/>
              </a:spcAft>
              <a:buClr>
                <a:schemeClr val="dk1"/>
              </a:buClr>
              <a:buSzPts val="2800"/>
              <a:buFont typeface="Helvetica Neue"/>
              <a:buNone/>
            </a:pPr>
            <a:r>
              <a:t/>
            </a:r>
            <a:endParaRPr b="0" i="0" sz="1400" u="none" cap="none" strike="noStrike">
              <a:solidFill>
                <a:srgbClr val="000000"/>
              </a:solidFill>
              <a:latin typeface="Arial"/>
              <a:ea typeface="Arial"/>
              <a:cs typeface="Arial"/>
              <a:sym typeface="Arial"/>
            </a:endParaRPr>
          </a:p>
        </p:txBody>
      </p:sp>
      <p:pic>
        <p:nvPicPr>
          <p:cNvPr id="103" name="Google Shape;103;p13"/>
          <p:cNvPicPr preferRelativeResize="0"/>
          <p:nvPr/>
        </p:nvPicPr>
        <p:blipFill rotWithShape="1">
          <a:blip r:embed="rId3">
            <a:alphaModFix/>
          </a:blip>
          <a:srcRect b="0" l="0" r="0" t="0"/>
          <a:stretch/>
        </p:blipFill>
        <p:spPr>
          <a:xfrm>
            <a:off x="1017850" y="507999"/>
            <a:ext cx="3720100" cy="2490525"/>
          </a:xfrm>
          <a:prstGeom prst="rect">
            <a:avLst/>
          </a:prstGeom>
          <a:noFill/>
          <a:ln>
            <a:noFill/>
          </a:ln>
        </p:spPr>
      </p:pic>
      <p:sp>
        <p:nvSpPr>
          <p:cNvPr id="104" name="Google Shape;104;p13"/>
          <p:cNvSpPr txBox="1"/>
          <p:nvPr/>
        </p:nvSpPr>
        <p:spPr>
          <a:xfrm>
            <a:off x="1017854" y="5134103"/>
            <a:ext cx="9364500" cy="11867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4500">
                <a:latin typeface="Garamond"/>
                <a:ea typeface="Garamond"/>
                <a:cs typeface="Garamond"/>
                <a:sym typeface="Garamond"/>
              </a:rPr>
              <a:t>From December 2021 to January 2022, the </a:t>
            </a:r>
            <a:r>
              <a:rPr lang="en-US" sz="4500">
                <a:solidFill>
                  <a:schemeClr val="dk1"/>
                </a:solidFill>
                <a:latin typeface="Garamond"/>
                <a:ea typeface="Garamond"/>
                <a:cs typeface="Garamond"/>
                <a:sym typeface="Garamond"/>
              </a:rPr>
              <a:t>Hunga Tonga–Hunga Ha’apai volcano erupted three times. </a:t>
            </a:r>
            <a:r>
              <a:rPr lang="en-US" sz="4500">
                <a:latin typeface="Garamond"/>
                <a:ea typeface="Garamond"/>
                <a:cs typeface="Garamond"/>
                <a:sym typeface="Garamond"/>
              </a:rPr>
              <a:t>The </a:t>
            </a:r>
            <a:r>
              <a:rPr lang="en-US" sz="4500">
                <a:latin typeface="Garamond"/>
                <a:ea typeface="Garamond"/>
                <a:cs typeface="Garamond"/>
                <a:sym typeface="Garamond"/>
              </a:rPr>
              <a:t>last eruption propelled its plume of ash, tephra, and gases into the mesosphere 58 km above the Earth’s surface, caused thousands of lightning strikes, and sent two different types of tsunamis around the globe. I used GOES-17’s ABI and GLM to gather crucial information about multiple hazards generated by the December 20 and January 15 eruptions. My research will determine the capacity of ABI and GLM in the GOES-R series to rapidly detect and monitor volcanic eruptions and the hazards that they produce. </a:t>
            </a:r>
            <a:endParaRPr i="0" sz="4500" u="none" cap="none" strike="noStrike">
              <a:solidFill>
                <a:srgbClr val="000000"/>
              </a:solidFill>
              <a:latin typeface="Garamond"/>
              <a:ea typeface="Garamond"/>
              <a:cs typeface="Garamond"/>
              <a:sym typeface="Garamond"/>
            </a:endParaRPr>
          </a:p>
        </p:txBody>
      </p:sp>
      <p:pic>
        <p:nvPicPr>
          <p:cNvPr id="105" name="Google Shape;105;p13"/>
          <p:cNvPicPr preferRelativeResize="0"/>
          <p:nvPr/>
        </p:nvPicPr>
        <p:blipFill rotWithShape="1">
          <a:blip r:embed="rId4">
            <a:alphaModFix/>
          </a:blip>
          <a:srcRect b="0" l="0" r="0" t="0"/>
          <a:stretch/>
        </p:blipFill>
        <p:spPr>
          <a:xfrm>
            <a:off x="38662875" y="589450"/>
            <a:ext cx="3902060" cy="2490525"/>
          </a:xfrm>
          <a:prstGeom prst="rect">
            <a:avLst/>
          </a:prstGeom>
          <a:noFill/>
          <a:ln>
            <a:noFill/>
          </a:ln>
        </p:spPr>
      </p:pic>
      <p:sp>
        <p:nvSpPr>
          <p:cNvPr id="106" name="Google Shape;106;p13"/>
          <p:cNvSpPr txBox="1"/>
          <p:nvPr/>
        </p:nvSpPr>
        <p:spPr>
          <a:xfrm>
            <a:off x="11178525" y="3666750"/>
            <a:ext cx="17913000" cy="889800"/>
          </a:xfrm>
          <a:prstGeom prst="rect">
            <a:avLst/>
          </a:prstGeom>
          <a:gradFill>
            <a:gsLst>
              <a:gs pos="0">
                <a:srgbClr val="0684BE"/>
              </a:gs>
              <a:gs pos="86000">
                <a:srgbClr val="0684BE"/>
              </a:gs>
              <a:gs pos="100000">
                <a:srgbClr val="FFFFFF">
                  <a:alpha val="0"/>
                </a:srgbClr>
              </a:gs>
            </a:gsLst>
            <a:lin ang="0" scaled="0"/>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4800"/>
              <a:buFont typeface="Lucida Sans"/>
              <a:buNone/>
            </a:pPr>
            <a:r>
              <a:rPr b="1" i="0" lang="en-US" sz="4800" u="none" cap="none" strike="noStrike">
                <a:solidFill>
                  <a:schemeClr val="lt1"/>
                </a:solidFill>
                <a:latin typeface="Lucida Sans"/>
                <a:ea typeface="Lucida Sans"/>
                <a:cs typeface="Lucida Sans"/>
                <a:sym typeface="Lucida Sans"/>
              </a:rPr>
              <a:t>RESEARCH with Satellite Images</a:t>
            </a:r>
            <a:r>
              <a:rPr b="1" lang="en-US" sz="4800">
                <a:solidFill>
                  <a:schemeClr val="lt1"/>
                </a:solidFill>
                <a:latin typeface="Lucida Sans"/>
                <a:ea typeface="Lucida Sans"/>
                <a:cs typeface="Lucida Sans"/>
                <a:sym typeface="Lucida Sans"/>
              </a:rPr>
              <a:t>, </a:t>
            </a:r>
            <a:r>
              <a:rPr b="1" i="0" lang="en-US" sz="4800" u="none" cap="none" strike="noStrike">
                <a:solidFill>
                  <a:schemeClr val="lt1"/>
                </a:solidFill>
                <a:latin typeface="Lucida Sans"/>
                <a:ea typeface="Lucida Sans"/>
                <a:cs typeface="Lucida Sans"/>
                <a:sym typeface="Lucida Sans"/>
              </a:rPr>
              <a:t>ABI Bands</a:t>
            </a:r>
            <a:r>
              <a:rPr b="1" lang="en-US" sz="4800">
                <a:solidFill>
                  <a:schemeClr val="lt1"/>
                </a:solidFill>
                <a:latin typeface="Lucida Sans"/>
                <a:ea typeface="Lucida Sans"/>
                <a:cs typeface="Lucida Sans"/>
                <a:sym typeface="Lucida Sans"/>
              </a:rPr>
              <a:t>, and GLM</a:t>
            </a:r>
            <a:endParaRPr b="1" i="0" sz="2800" u="none" cap="none" strike="noStrike">
              <a:solidFill>
                <a:schemeClr val="lt1"/>
              </a:solidFill>
              <a:latin typeface="Lucida Sans"/>
              <a:ea typeface="Lucida Sans"/>
              <a:cs typeface="Lucida Sans"/>
              <a:sym typeface="Lucida Sans"/>
            </a:endParaRPr>
          </a:p>
        </p:txBody>
      </p:sp>
      <p:sp>
        <p:nvSpPr>
          <p:cNvPr id="107" name="Google Shape;107;p13"/>
          <p:cNvSpPr txBox="1"/>
          <p:nvPr/>
        </p:nvSpPr>
        <p:spPr>
          <a:xfrm>
            <a:off x="13907478" y="31065210"/>
            <a:ext cx="4785300" cy="800400"/>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300" u="sng">
                <a:solidFill>
                  <a:schemeClr val="dk2"/>
                </a:solidFill>
                <a:latin typeface="Garamond"/>
                <a:ea typeface="Garamond"/>
                <a:cs typeface="Garamond"/>
                <a:sym typeface="Garamond"/>
                <a:hlinkClick r:id="rId5">
                  <a:extLst>
                    <a:ext uri="{A12FA001-AC4F-418D-AE19-62706E023703}">
                      <ahyp:hlinkClr val="tx"/>
                    </a:ext>
                  </a:extLst>
                </a:hlinkClick>
              </a:rPr>
              <a:t>https://cimss.ssec.wisc.edu/satellite-blog/archives/43894</a:t>
            </a:r>
            <a:endParaRPr i="0" sz="2300" u="none" cap="none" strike="noStrike">
              <a:solidFill>
                <a:schemeClr val="dk2"/>
              </a:solidFill>
              <a:latin typeface="Garamond"/>
              <a:ea typeface="Garamond"/>
              <a:cs typeface="Garamond"/>
              <a:sym typeface="Garamond"/>
            </a:endParaRPr>
          </a:p>
        </p:txBody>
      </p:sp>
      <p:sp>
        <p:nvSpPr>
          <p:cNvPr id="108" name="Google Shape;108;p13"/>
          <p:cNvSpPr txBox="1"/>
          <p:nvPr/>
        </p:nvSpPr>
        <p:spPr>
          <a:xfrm>
            <a:off x="30010375" y="4985675"/>
            <a:ext cx="13245600" cy="18378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lang="en-US" sz="4500">
                <a:latin typeface="Garamond"/>
                <a:ea typeface="Garamond"/>
                <a:cs typeface="Garamond"/>
                <a:sym typeface="Garamond"/>
              </a:rPr>
              <a:t>Results: </a:t>
            </a:r>
            <a:endParaRPr b="1" sz="4500">
              <a:latin typeface="Garamond"/>
              <a:ea typeface="Garamond"/>
              <a:cs typeface="Garamond"/>
              <a:sym typeface="Garamond"/>
            </a:endParaRPr>
          </a:p>
          <a:p>
            <a:pPr indent="-514350" lvl="0" marL="457200" marR="0" rtl="0" algn="l">
              <a:lnSpc>
                <a:spcPct val="100000"/>
              </a:lnSpc>
              <a:spcBef>
                <a:spcPts val="0"/>
              </a:spcBef>
              <a:spcAft>
                <a:spcPts val="0"/>
              </a:spcAft>
              <a:buSzPts val="4500"/>
              <a:buFont typeface="Garamond"/>
              <a:buChar char="-"/>
            </a:pPr>
            <a:r>
              <a:rPr lang="en-US" sz="4500">
                <a:latin typeface="Garamond"/>
                <a:ea typeface="Garamond"/>
                <a:cs typeface="Garamond"/>
                <a:sym typeface="Garamond"/>
              </a:rPr>
              <a:t>ABI’s “Red” visual band (0.64 µm) provided an accurate measurement of the volcanic cloud’s size and height as time progressed, which was made possible by its high spatial and temporal resolution</a:t>
            </a:r>
            <a:endParaRPr sz="4500">
              <a:latin typeface="Garamond"/>
              <a:ea typeface="Garamond"/>
              <a:cs typeface="Garamond"/>
              <a:sym typeface="Garamond"/>
            </a:endParaRPr>
          </a:p>
          <a:p>
            <a:pPr indent="-514350" lvl="0" marL="457200" marR="0" rtl="0" algn="l">
              <a:lnSpc>
                <a:spcPct val="100000"/>
              </a:lnSpc>
              <a:spcBef>
                <a:spcPts val="0"/>
              </a:spcBef>
              <a:spcAft>
                <a:spcPts val="0"/>
              </a:spcAft>
              <a:buSzPts val="4500"/>
              <a:buFont typeface="Garamond"/>
              <a:buChar char="-"/>
            </a:pPr>
            <a:r>
              <a:rPr lang="en-US" sz="4500">
                <a:latin typeface="Garamond"/>
                <a:ea typeface="Garamond"/>
                <a:cs typeface="Garamond"/>
                <a:sym typeface="Garamond"/>
              </a:rPr>
              <a:t>The 6.9 </a:t>
            </a:r>
            <a:r>
              <a:rPr lang="en-US" sz="4500">
                <a:solidFill>
                  <a:schemeClr val="dk1"/>
                </a:solidFill>
                <a:latin typeface="Garamond"/>
                <a:ea typeface="Garamond"/>
                <a:cs typeface="Garamond"/>
                <a:sym typeface="Garamond"/>
              </a:rPr>
              <a:t>µm water vapor band </a:t>
            </a:r>
            <a:r>
              <a:rPr lang="en-US" sz="4500">
                <a:latin typeface="Garamond"/>
                <a:ea typeface="Garamond"/>
                <a:cs typeface="Garamond"/>
                <a:sym typeface="Garamond"/>
              </a:rPr>
              <a:t>recorded the atmospheric shockwave that spread worldwide from the center of the </a:t>
            </a:r>
            <a:r>
              <a:rPr lang="en-US" sz="4500">
                <a:latin typeface="Garamond"/>
                <a:ea typeface="Garamond"/>
                <a:cs typeface="Garamond"/>
                <a:sym typeface="Garamond"/>
              </a:rPr>
              <a:t>eruption, which caused</a:t>
            </a:r>
            <a:r>
              <a:rPr lang="en-US" sz="4500">
                <a:latin typeface="Garamond"/>
                <a:ea typeface="Garamond"/>
                <a:cs typeface="Garamond"/>
                <a:sym typeface="Garamond"/>
              </a:rPr>
              <a:t> a classical tsunami and fast meteotsunami, </a:t>
            </a:r>
            <a:r>
              <a:rPr lang="en-US" sz="4500">
                <a:latin typeface="Garamond"/>
                <a:ea typeface="Garamond"/>
                <a:cs typeface="Garamond"/>
                <a:sym typeface="Garamond"/>
              </a:rPr>
              <a:t>as detected by the </a:t>
            </a:r>
            <a:r>
              <a:rPr lang="en-US" sz="4500">
                <a:latin typeface="Garamond"/>
                <a:ea typeface="Garamond"/>
                <a:cs typeface="Garamond"/>
                <a:sym typeface="Garamond"/>
              </a:rPr>
              <a:t>DART data:</a:t>
            </a:r>
            <a:endParaRPr sz="4500">
              <a:latin typeface="Garamond"/>
              <a:ea typeface="Garamond"/>
              <a:cs typeface="Garamond"/>
              <a:sym typeface="Garamond"/>
            </a:endParaRPr>
          </a:p>
          <a:p>
            <a:pPr indent="0" lvl="0" marL="457200" marR="0" rtl="0" algn="l">
              <a:lnSpc>
                <a:spcPct val="100000"/>
              </a:lnSpc>
              <a:spcBef>
                <a:spcPts val="0"/>
              </a:spcBef>
              <a:spcAft>
                <a:spcPts val="0"/>
              </a:spcAft>
              <a:buNone/>
            </a:pPr>
            <a:r>
              <a:t/>
            </a:r>
            <a:endParaRPr sz="4500">
              <a:latin typeface="Garamond"/>
              <a:ea typeface="Garamond"/>
              <a:cs typeface="Garamond"/>
              <a:sym typeface="Garamond"/>
            </a:endParaRPr>
          </a:p>
          <a:p>
            <a:pPr indent="0" lvl="0" marL="457200" marR="0" rtl="0" algn="l">
              <a:lnSpc>
                <a:spcPct val="100000"/>
              </a:lnSpc>
              <a:spcBef>
                <a:spcPts val="0"/>
              </a:spcBef>
              <a:spcAft>
                <a:spcPts val="0"/>
              </a:spcAft>
              <a:buNone/>
            </a:pPr>
            <a:r>
              <a:t/>
            </a:r>
            <a:endParaRPr sz="4500">
              <a:latin typeface="Garamond"/>
              <a:ea typeface="Garamond"/>
              <a:cs typeface="Garamond"/>
              <a:sym typeface="Garamond"/>
            </a:endParaRPr>
          </a:p>
          <a:p>
            <a:pPr indent="0" lvl="0" marL="457200" marR="0" rtl="0" algn="l">
              <a:lnSpc>
                <a:spcPct val="100000"/>
              </a:lnSpc>
              <a:spcBef>
                <a:spcPts val="0"/>
              </a:spcBef>
              <a:spcAft>
                <a:spcPts val="0"/>
              </a:spcAft>
              <a:buNone/>
            </a:pPr>
            <a:r>
              <a:t/>
            </a:r>
            <a:endParaRPr sz="4500">
              <a:latin typeface="Garamond"/>
              <a:ea typeface="Garamond"/>
              <a:cs typeface="Garamond"/>
              <a:sym typeface="Garamond"/>
            </a:endParaRPr>
          </a:p>
          <a:p>
            <a:pPr indent="0" lvl="0" marL="457200" marR="0" rtl="0" algn="l">
              <a:lnSpc>
                <a:spcPct val="100000"/>
              </a:lnSpc>
              <a:spcBef>
                <a:spcPts val="0"/>
              </a:spcBef>
              <a:spcAft>
                <a:spcPts val="0"/>
              </a:spcAft>
              <a:buNone/>
            </a:pPr>
            <a:r>
              <a:t/>
            </a:r>
            <a:endParaRPr sz="4500">
              <a:latin typeface="Garamond"/>
              <a:ea typeface="Garamond"/>
              <a:cs typeface="Garamond"/>
              <a:sym typeface="Garamond"/>
            </a:endParaRPr>
          </a:p>
          <a:p>
            <a:pPr indent="0" lvl="0" marL="457200" marR="0" rtl="0" algn="l">
              <a:lnSpc>
                <a:spcPct val="100000"/>
              </a:lnSpc>
              <a:spcBef>
                <a:spcPts val="0"/>
              </a:spcBef>
              <a:spcAft>
                <a:spcPts val="0"/>
              </a:spcAft>
              <a:buNone/>
            </a:pPr>
            <a:r>
              <a:t/>
            </a:r>
            <a:endParaRPr sz="4500">
              <a:latin typeface="Garamond"/>
              <a:ea typeface="Garamond"/>
              <a:cs typeface="Garamond"/>
              <a:sym typeface="Garamond"/>
            </a:endParaRPr>
          </a:p>
          <a:p>
            <a:pPr indent="0" lvl="0" marL="0" marR="0" rtl="0" algn="l">
              <a:lnSpc>
                <a:spcPct val="100000"/>
              </a:lnSpc>
              <a:spcBef>
                <a:spcPts val="0"/>
              </a:spcBef>
              <a:spcAft>
                <a:spcPts val="0"/>
              </a:spcAft>
              <a:buNone/>
            </a:pPr>
            <a:r>
              <a:t/>
            </a:r>
            <a:endParaRPr sz="4500">
              <a:latin typeface="Garamond"/>
              <a:ea typeface="Garamond"/>
              <a:cs typeface="Garamond"/>
              <a:sym typeface="Garamond"/>
            </a:endParaRPr>
          </a:p>
          <a:p>
            <a:pPr indent="0" lvl="0" marL="0" marR="0" rtl="0" algn="l">
              <a:lnSpc>
                <a:spcPct val="100000"/>
              </a:lnSpc>
              <a:spcBef>
                <a:spcPts val="0"/>
              </a:spcBef>
              <a:spcAft>
                <a:spcPts val="0"/>
              </a:spcAft>
              <a:buNone/>
            </a:pPr>
            <a:r>
              <a:t/>
            </a:r>
            <a:endParaRPr sz="1800">
              <a:latin typeface="Garamond"/>
              <a:ea typeface="Garamond"/>
              <a:cs typeface="Garamond"/>
              <a:sym typeface="Garamond"/>
            </a:endParaRPr>
          </a:p>
          <a:p>
            <a:pPr indent="-514350" lvl="0" marL="457200" rtl="0" algn="l">
              <a:spcBef>
                <a:spcPts val="0"/>
              </a:spcBef>
              <a:spcAft>
                <a:spcPts val="0"/>
              </a:spcAft>
              <a:buClr>
                <a:schemeClr val="dk1"/>
              </a:buClr>
              <a:buSzPts val="4500"/>
              <a:buFont typeface="Garamond"/>
              <a:buChar char="-"/>
            </a:pPr>
            <a:r>
              <a:rPr lang="en-US" sz="4500">
                <a:solidFill>
                  <a:schemeClr val="dk1"/>
                </a:solidFill>
                <a:latin typeface="Garamond"/>
                <a:ea typeface="Garamond"/>
                <a:cs typeface="Garamond"/>
                <a:sym typeface="Garamond"/>
              </a:rPr>
              <a:t>Unfortunately, GLM was unable to detect most of the lightning because of heavy ash and smoke cover </a:t>
            </a:r>
            <a:endParaRPr sz="4500">
              <a:latin typeface="Garamond"/>
              <a:ea typeface="Garamond"/>
              <a:cs typeface="Garamond"/>
              <a:sym typeface="Garamond"/>
            </a:endParaRPr>
          </a:p>
          <a:p>
            <a:pPr indent="-514350" lvl="0" marL="457200" marR="0" rtl="0" algn="l">
              <a:lnSpc>
                <a:spcPct val="100000"/>
              </a:lnSpc>
              <a:spcBef>
                <a:spcPts val="0"/>
              </a:spcBef>
              <a:spcAft>
                <a:spcPts val="0"/>
              </a:spcAft>
              <a:buSzPts val="4500"/>
              <a:buFont typeface="Garamond"/>
              <a:buChar char="-"/>
            </a:pPr>
            <a:r>
              <a:rPr lang="en-US" sz="4500">
                <a:latin typeface="Garamond"/>
                <a:ea typeface="Garamond"/>
                <a:cs typeface="Garamond"/>
                <a:sym typeface="Garamond"/>
              </a:rPr>
              <a:t>AshRGB images</a:t>
            </a:r>
            <a:r>
              <a:rPr lang="en-US" sz="4500">
                <a:solidFill>
                  <a:schemeClr val="dk1"/>
                </a:solidFill>
                <a:latin typeface="Garamond"/>
                <a:ea typeface="Garamond"/>
                <a:cs typeface="Garamond"/>
                <a:sym typeface="Garamond"/>
              </a:rPr>
              <a:t> were able to measure SO</a:t>
            </a:r>
            <a:r>
              <a:rPr baseline="-25000" lang="en-US" sz="4500">
                <a:solidFill>
                  <a:schemeClr val="dk1"/>
                </a:solidFill>
                <a:latin typeface="Garamond"/>
                <a:ea typeface="Garamond"/>
                <a:cs typeface="Garamond"/>
                <a:sym typeface="Garamond"/>
              </a:rPr>
              <a:t>2</a:t>
            </a:r>
            <a:r>
              <a:rPr lang="en-US" sz="4500">
                <a:solidFill>
                  <a:schemeClr val="dk1"/>
                </a:solidFill>
                <a:latin typeface="Garamond"/>
                <a:ea typeface="Garamond"/>
                <a:cs typeface="Garamond"/>
                <a:sym typeface="Garamond"/>
              </a:rPr>
              <a:t> and volcanic ash emitted in the plume during the December eruption</a:t>
            </a:r>
            <a:endParaRPr sz="4500">
              <a:solidFill>
                <a:schemeClr val="dk1"/>
              </a:solidFill>
              <a:latin typeface="Garamond"/>
              <a:ea typeface="Garamond"/>
              <a:cs typeface="Garamond"/>
              <a:sym typeface="Garamond"/>
            </a:endParaRPr>
          </a:p>
          <a:p>
            <a:pPr indent="0" lvl="0" marL="0" marR="0" rtl="0" algn="l">
              <a:lnSpc>
                <a:spcPct val="100000"/>
              </a:lnSpc>
              <a:spcBef>
                <a:spcPts val="0"/>
              </a:spcBef>
              <a:spcAft>
                <a:spcPts val="0"/>
              </a:spcAft>
              <a:buNone/>
            </a:pPr>
            <a:r>
              <a:rPr b="1" lang="en-US" sz="4500">
                <a:solidFill>
                  <a:schemeClr val="dk1"/>
                </a:solidFill>
                <a:latin typeface="Garamond"/>
                <a:ea typeface="Garamond"/>
                <a:cs typeface="Garamond"/>
                <a:sym typeface="Garamond"/>
              </a:rPr>
              <a:t>Conclusions: </a:t>
            </a:r>
            <a:endParaRPr b="1" sz="4500">
              <a:solidFill>
                <a:schemeClr val="dk1"/>
              </a:solidFill>
              <a:latin typeface="Garamond"/>
              <a:ea typeface="Garamond"/>
              <a:cs typeface="Garamond"/>
              <a:sym typeface="Garamond"/>
            </a:endParaRPr>
          </a:p>
          <a:p>
            <a:pPr indent="0" lvl="0" marL="0" marR="0" rtl="0" algn="l">
              <a:lnSpc>
                <a:spcPct val="100000"/>
              </a:lnSpc>
              <a:spcBef>
                <a:spcPts val="0"/>
              </a:spcBef>
              <a:spcAft>
                <a:spcPts val="0"/>
              </a:spcAft>
              <a:buNone/>
            </a:pPr>
            <a:r>
              <a:rPr lang="en-US" sz="4500">
                <a:latin typeface="Garamond"/>
                <a:ea typeface="Garamond"/>
                <a:cs typeface="Garamond"/>
                <a:sym typeface="Garamond"/>
              </a:rPr>
              <a:t>When combined with its high observation frequency, GOES-17’s varied toolkit was capable of delivering excellent insight into a volcanic eruption as it happened. Multiple ABI bands worked independently and collaboratively to collect information about the volcanic cloud, shockwave, ash, and SO</a:t>
            </a:r>
            <a:r>
              <a:rPr baseline="-25000" lang="en-US" sz="4500">
                <a:latin typeface="Garamond"/>
                <a:ea typeface="Garamond"/>
                <a:cs typeface="Garamond"/>
                <a:sym typeface="Garamond"/>
              </a:rPr>
              <a:t>2</a:t>
            </a:r>
            <a:r>
              <a:rPr lang="en-US" sz="4500">
                <a:latin typeface="Garamond"/>
                <a:ea typeface="Garamond"/>
                <a:cs typeface="Garamond"/>
                <a:sym typeface="Garamond"/>
              </a:rPr>
              <a:t> emissions.  </a:t>
            </a:r>
            <a:endParaRPr sz="4500">
              <a:latin typeface="Garamond"/>
              <a:ea typeface="Garamond"/>
              <a:cs typeface="Garamond"/>
              <a:sym typeface="Garamond"/>
            </a:endParaRPr>
          </a:p>
        </p:txBody>
      </p:sp>
      <p:sp>
        <p:nvSpPr>
          <p:cNvPr id="109" name="Google Shape;109;p13"/>
          <p:cNvSpPr txBox="1"/>
          <p:nvPr/>
        </p:nvSpPr>
        <p:spPr>
          <a:xfrm>
            <a:off x="1093225" y="24918725"/>
            <a:ext cx="9364500" cy="2401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5000">
                <a:latin typeface="Garamond"/>
                <a:ea typeface="Garamond"/>
                <a:cs typeface="Garamond"/>
                <a:sym typeface="Garamond"/>
              </a:rPr>
              <a:t>How can GOES-17 be used to study the hazards posed by volcanic eruptions? </a:t>
            </a:r>
            <a:endParaRPr i="0" sz="5000" u="none" cap="none" strike="noStrike">
              <a:solidFill>
                <a:srgbClr val="000000"/>
              </a:solidFill>
              <a:latin typeface="Garamond"/>
              <a:ea typeface="Garamond"/>
              <a:cs typeface="Garamond"/>
              <a:sym typeface="Garamond"/>
            </a:endParaRPr>
          </a:p>
        </p:txBody>
      </p:sp>
      <p:sp>
        <p:nvSpPr>
          <p:cNvPr id="110" name="Google Shape;110;p13"/>
          <p:cNvSpPr txBox="1"/>
          <p:nvPr/>
        </p:nvSpPr>
        <p:spPr>
          <a:xfrm>
            <a:off x="755675" y="23706450"/>
            <a:ext cx="9912000" cy="830700"/>
          </a:xfrm>
          <a:prstGeom prst="rect">
            <a:avLst/>
          </a:prstGeom>
          <a:gradFill>
            <a:gsLst>
              <a:gs pos="0">
                <a:srgbClr val="0684BE"/>
              </a:gs>
              <a:gs pos="56000">
                <a:srgbClr val="0684BE"/>
              </a:gs>
              <a:gs pos="100000">
                <a:srgbClr val="FFFFFF">
                  <a:alpha val="0"/>
                </a:srgbClr>
              </a:gs>
            </a:gsLst>
            <a:lin ang="0" scaled="0"/>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4800"/>
              <a:buFont typeface="Lucida Sans"/>
              <a:buNone/>
            </a:pPr>
            <a:r>
              <a:rPr b="1" lang="en-US" sz="4800">
                <a:solidFill>
                  <a:schemeClr val="lt1"/>
                </a:solidFill>
                <a:latin typeface="Lucida Sans"/>
                <a:ea typeface="Lucida Sans"/>
                <a:cs typeface="Lucida Sans"/>
                <a:sym typeface="Lucida Sans"/>
              </a:rPr>
              <a:t>RESEARCH QUESTION</a:t>
            </a:r>
            <a:endParaRPr b="1" i="0" sz="3600" u="none" cap="none" strike="noStrike">
              <a:solidFill>
                <a:schemeClr val="lt1"/>
              </a:solidFill>
              <a:latin typeface="Lucida Sans"/>
              <a:ea typeface="Lucida Sans"/>
              <a:cs typeface="Lucida Sans"/>
              <a:sym typeface="Lucida Sans"/>
            </a:endParaRPr>
          </a:p>
          <a:p>
            <a:pPr indent="0" lvl="0" marL="0" marR="0" rtl="0" algn="l">
              <a:lnSpc>
                <a:spcPct val="100000"/>
              </a:lnSpc>
              <a:spcBef>
                <a:spcPts val="0"/>
              </a:spcBef>
              <a:spcAft>
                <a:spcPts val="0"/>
              </a:spcAft>
              <a:buClr>
                <a:schemeClr val="lt1"/>
              </a:buClr>
              <a:buSzPts val="4800"/>
              <a:buFont typeface="Lucida Sans"/>
              <a:buNone/>
            </a:pPr>
            <a:r>
              <a:t/>
            </a:r>
            <a:endParaRPr b="1" i="0" sz="2800" u="none" cap="none" strike="noStrike">
              <a:solidFill>
                <a:schemeClr val="lt1"/>
              </a:solidFill>
              <a:latin typeface="Lucida Sans"/>
              <a:ea typeface="Lucida Sans"/>
              <a:cs typeface="Lucida Sans"/>
              <a:sym typeface="Lucida Sans"/>
            </a:endParaRPr>
          </a:p>
        </p:txBody>
      </p:sp>
      <p:sp>
        <p:nvSpPr>
          <p:cNvPr id="111" name="Google Shape;111;p13"/>
          <p:cNvSpPr txBox="1"/>
          <p:nvPr/>
        </p:nvSpPr>
        <p:spPr>
          <a:xfrm>
            <a:off x="30229250" y="3666750"/>
            <a:ext cx="12710700" cy="889800"/>
          </a:xfrm>
          <a:prstGeom prst="rect">
            <a:avLst/>
          </a:prstGeom>
          <a:gradFill>
            <a:gsLst>
              <a:gs pos="0">
                <a:srgbClr val="0684BE"/>
              </a:gs>
              <a:gs pos="56000">
                <a:srgbClr val="0684BE"/>
              </a:gs>
              <a:gs pos="100000">
                <a:srgbClr val="FFFFFF">
                  <a:alpha val="0"/>
                </a:srgbClr>
              </a:gs>
            </a:gsLst>
            <a:lin ang="0" scaled="0"/>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4800"/>
              <a:buFont typeface="Lucida Sans"/>
              <a:buNone/>
            </a:pPr>
            <a:r>
              <a:rPr b="1" i="0" lang="en-US" sz="4800" u="none" cap="none" strike="noStrike">
                <a:solidFill>
                  <a:schemeClr val="lt1"/>
                </a:solidFill>
                <a:latin typeface="Lucida Sans"/>
                <a:ea typeface="Lucida Sans"/>
                <a:cs typeface="Lucida Sans"/>
                <a:sym typeface="Lucida Sans"/>
              </a:rPr>
              <a:t>RESULTS and CONCLUSIONS </a:t>
            </a:r>
            <a:endParaRPr b="1" i="0" sz="3600" u="none" cap="none" strike="noStrike">
              <a:solidFill>
                <a:schemeClr val="lt1"/>
              </a:solidFill>
              <a:latin typeface="Lucida Sans"/>
              <a:ea typeface="Lucida Sans"/>
              <a:cs typeface="Lucida Sans"/>
              <a:sym typeface="Lucida Sans"/>
            </a:endParaRPr>
          </a:p>
          <a:p>
            <a:pPr indent="0" lvl="0" marL="0" marR="0" rtl="0" algn="l">
              <a:lnSpc>
                <a:spcPct val="100000"/>
              </a:lnSpc>
              <a:spcBef>
                <a:spcPts val="0"/>
              </a:spcBef>
              <a:spcAft>
                <a:spcPts val="0"/>
              </a:spcAft>
              <a:buClr>
                <a:schemeClr val="lt1"/>
              </a:buClr>
              <a:buSzPts val="4800"/>
              <a:buFont typeface="Lucida Sans"/>
              <a:buNone/>
            </a:pPr>
            <a:r>
              <a:t/>
            </a:r>
            <a:endParaRPr b="1" i="0" sz="2800" u="none" cap="none" strike="noStrike">
              <a:solidFill>
                <a:schemeClr val="lt1"/>
              </a:solidFill>
              <a:latin typeface="Lucida Sans"/>
              <a:ea typeface="Lucida Sans"/>
              <a:cs typeface="Lucida Sans"/>
              <a:sym typeface="Lucida Sans"/>
            </a:endParaRPr>
          </a:p>
        </p:txBody>
      </p:sp>
      <p:sp>
        <p:nvSpPr>
          <p:cNvPr id="112" name="Google Shape;112;p13"/>
          <p:cNvSpPr txBox="1"/>
          <p:nvPr/>
        </p:nvSpPr>
        <p:spPr>
          <a:xfrm>
            <a:off x="29852275" y="23638450"/>
            <a:ext cx="13245600" cy="891900"/>
          </a:xfrm>
          <a:prstGeom prst="rect">
            <a:avLst/>
          </a:prstGeom>
          <a:gradFill>
            <a:gsLst>
              <a:gs pos="0">
                <a:srgbClr val="0684BE"/>
              </a:gs>
              <a:gs pos="56000">
                <a:srgbClr val="0684BE"/>
              </a:gs>
              <a:gs pos="100000">
                <a:srgbClr val="FFFFFF">
                  <a:alpha val="0"/>
                </a:srgbClr>
              </a:gs>
            </a:gsLst>
            <a:lin ang="0" scaled="0"/>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4800"/>
              <a:buFont typeface="Lucida Sans"/>
              <a:buNone/>
            </a:pPr>
            <a:r>
              <a:rPr b="1" i="0" lang="en-US" sz="4800" u="none" cap="none" strike="noStrike">
                <a:solidFill>
                  <a:schemeClr val="lt1"/>
                </a:solidFill>
                <a:latin typeface="Lucida Sans"/>
                <a:ea typeface="Lucida Sans"/>
                <a:cs typeface="Lucida Sans"/>
                <a:sym typeface="Lucida Sans"/>
              </a:rPr>
              <a:t>References</a:t>
            </a:r>
            <a:endParaRPr b="1" i="0" sz="3600" u="none" cap="none" strike="noStrike">
              <a:solidFill>
                <a:schemeClr val="lt1"/>
              </a:solidFill>
              <a:latin typeface="Lucida Sans"/>
              <a:ea typeface="Lucida Sans"/>
              <a:cs typeface="Lucida Sans"/>
              <a:sym typeface="Lucida Sans"/>
            </a:endParaRPr>
          </a:p>
          <a:p>
            <a:pPr indent="0" lvl="0" marL="0" marR="0" rtl="0" algn="l">
              <a:lnSpc>
                <a:spcPct val="100000"/>
              </a:lnSpc>
              <a:spcBef>
                <a:spcPts val="0"/>
              </a:spcBef>
              <a:spcAft>
                <a:spcPts val="0"/>
              </a:spcAft>
              <a:buClr>
                <a:schemeClr val="lt1"/>
              </a:buClr>
              <a:buSzPts val="4800"/>
              <a:buFont typeface="Lucida Sans"/>
              <a:buNone/>
            </a:pPr>
            <a:r>
              <a:t/>
            </a:r>
            <a:endParaRPr b="1" i="0" sz="2800" u="none" cap="none" strike="noStrike">
              <a:solidFill>
                <a:schemeClr val="lt1"/>
              </a:solidFill>
              <a:latin typeface="Lucida Sans"/>
              <a:ea typeface="Lucida Sans"/>
              <a:cs typeface="Lucida Sans"/>
              <a:sym typeface="Lucida Sans"/>
            </a:endParaRPr>
          </a:p>
        </p:txBody>
      </p:sp>
      <p:sp>
        <p:nvSpPr>
          <p:cNvPr id="113" name="Google Shape;113;p13"/>
          <p:cNvSpPr txBox="1"/>
          <p:nvPr/>
        </p:nvSpPr>
        <p:spPr>
          <a:xfrm>
            <a:off x="29885350" y="24553125"/>
            <a:ext cx="13324200" cy="7948800"/>
          </a:xfrm>
          <a:prstGeom prst="rect">
            <a:avLst/>
          </a:prstGeom>
          <a:solidFill>
            <a:schemeClr val="lt1"/>
          </a:solid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3500">
                <a:solidFill>
                  <a:schemeClr val="dk1"/>
                </a:solidFill>
                <a:latin typeface="Garamond"/>
                <a:ea typeface="Garamond"/>
                <a:cs typeface="Garamond"/>
                <a:sym typeface="Garamond"/>
              </a:rPr>
              <a:t>Graphical Abstract: </a:t>
            </a:r>
            <a:endParaRPr sz="3500">
              <a:solidFill>
                <a:schemeClr val="dk1"/>
              </a:solidFill>
              <a:latin typeface="Garamond"/>
              <a:ea typeface="Garamond"/>
              <a:cs typeface="Garamond"/>
              <a:sym typeface="Garamond"/>
            </a:endParaRPr>
          </a:p>
          <a:p>
            <a:pPr indent="0" lvl="0" marL="0" rtl="0" algn="l">
              <a:spcBef>
                <a:spcPts val="0"/>
              </a:spcBef>
              <a:spcAft>
                <a:spcPts val="0"/>
              </a:spcAft>
              <a:buClr>
                <a:schemeClr val="dk1"/>
              </a:buClr>
              <a:buSzPts val="1100"/>
              <a:buFont typeface="Arial"/>
              <a:buNone/>
            </a:pPr>
            <a:r>
              <a:rPr lang="en-US" sz="3500" u="sng">
                <a:solidFill>
                  <a:schemeClr val="dk2"/>
                </a:solidFill>
                <a:latin typeface="Garamond"/>
                <a:ea typeface="Garamond"/>
                <a:cs typeface="Garamond"/>
                <a:sym typeface="Garamond"/>
                <a:hlinkClick r:id="rId6">
                  <a:extLst>
                    <a:ext uri="{A12FA001-AC4F-418D-AE19-62706E023703}">
                      <ahyp:hlinkClr val="tx"/>
                    </a:ext>
                  </a:extLst>
                </a:hlinkClick>
              </a:rPr>
              <a:t>https://www.nasa.gov/feature/goddard/2022/sun/nasa-mission-finds-tonga-volcanic-eruption-effects-reached-space</a:t>
            </a:r>
            <a:endParaRPr sz="3500">
              <a:solidFill>
                <a:schemeClr val="dk2"/>
              </a:solidFill>
              <a:latin typeface="Garamond"/>
              <a:ea typeface="Garamond"/>
              <a:cs typeface="Garamond"/>
              <a:sym typeface="Garamond"/>
            </a:endParaRPr>
          </a:p>
          <a:p>
            <a:pPr indent="0" lvl="0" marL="0" rtl="0" algn="l">
              <a:spcBef>
                <a:spcPts val="0"/>
              </a:spcBef>
              <a:spcAft>
                <a:spcPts val="0"/>
              </a:spcAft>
              <a:buClr>
                <a:schemeClr val="dk1"/>
              </a:buClr>
              <a:buSzPts val="1100"/>
              <a:buFont typeface="Arial"/>
              <a:buNone/>
            </a:pPr>
            <a:r>
              <a:rPr lang="en-US" sz="3500">
                <a:solidFill>
                  <a:schemeClr val="dk1"/>
                </a:solidFill>
                <a:latin typeface="Garamond"/>
                <a:ea typeface="Garamond"/>
                <a:cs typeface="Garamond"/>
                <a:sym typeface="Garamond"/>
              </a:rPr>
              <a:t>GOES ABI Band Information: </a:t>
            </a:r>
            <a:endParaRPr sz="3500">
              <a:solidFill>
                <a:schemeClr val="dk1"/>
              </a:solidFill>
              <a:latin typeface="Garamond"/>
              <a:ea typeface="Garamond"/>
              <a:cs typeface="Garamond"/>
              <a:sym typeface="Garamond"/>
            </a:endParaRPr>
          </a:p>
          <a:p>
            <a:pPr indent="0" lvl="0" marL="0" rtl="0" algn="l">
              <a:spcBef>
                <a:spcPts val="0"/>
              </a:spcBef>
              <a:spcAft>
                <a:spcPts val="0"/>
              </a:spcAft>
              <a:buClr>
                <a:schemeClr val="dk1"/>
              </a:buClr>
              <a:buSzPts val="1100"/>
              <a:buFont typeface="Arial"/>
              <a:buNone/>
            </a:pPr>
            <a:r>
              <a:rPr lang="en-US" sz="3500" u="sng">
                <a:solidFill>
                  <a:schemeClr val="dk2"/>
                </a:solidFill>
                <a:latin typeface="Garamond"/>
                <a:ea typeface="Garamond"/>
                <a:cs typeface="Garamond"/>
                <a:sym typeface="Garamond"/>
                <a:hlinkClick r:id="rId7">
                  <a:extLst>
                    <a:ext uri="{A12FA001-AC4F-418D-AE19-62706E023703}">
                      <ahyp:hlinkClr val="tx"/>
                    </a:ext>
                  </a:extLst>
                </a:hlinkClick>
              </a:rPr>
              <a:t>https://www.goes-r.gov/mission/ABI-bands-quick-info.html</a:t>
            </a:r>
            <a:endParaRPr sz="3500">
              <a:solidFill>
                <a:schemeClr val="dk2"/>
              </a:solidFill>
              <a:latin typeface="Garamond"/>
              <a:ea typeface="Garamond"/>
              <a:cs typeface="Garamond"/>
              <a:sym typeface="Garamond"/>
            </a:endParaRPr>
          </a:p>
          <a:p>
            <a:pPr indent="0" lvl="0" marL="0" rtl="0" algn="l">
              <a:spcBef>
                <a:spcPts val="0"/>
              </a:spcBef>
              <a:spcAft>
                <a:spcPts val="0"/>
              </a:spcAft>
              <a:buClr>
                <a:schemeClr val="dk1"/>
              </a:buClr>
              <a:buSzPts val="1100"/>
              <a:buFont typeface="Arial"/>
              <a:buNone/>
            </a:pPr>
            <a:r>
              <a:rPr lang="en-US" sz="3500">
                <a:solidFill>
                  <a:schemeClr val="dk1"/>
                </a:solidFill>
                <a:latin typeface="Garamond"/>
                <a:ea typeface="Garamond"/>
                <a:cs typeface="Garamond"/>
                <a:sym typeface="Garamond"/>
              </a:rPr>
              <a:t>GOES AshRGB Quick Guide: </a:t>
            </a:r>
            <a:r>
              <a:rPr lang="en-US" sz="3500" u="sng">
                <a:solidFill>
                  <a:schemeClr val="dk2"/>
                </a:solidFill>
                <a:latin typeface="Garamond"/>
                <a:ea typeface="Garamond"/>
                <a:cs typeface="Garamond"/>
                <a:sym typeface="Garamond"/>
                <a:hlinkClick r:id="rId8">
                  <a:extLst>
                    <a:ext uri="{A12FA001-AC4F-418D-AE19-62706E023703}">
                      <ahyp:hlinkClr val="tx"/>
                    </a:ext>
                  </a:extLst>
                </a:hlinkClick>
              </a:rPr>
              <a:t>https://rammb.cira.colostate.edu/training/visit/quick_guides/GOES_Ash_RGB.pdf</a:t>
            </a:r>
            <a:endParaRPr sz="3500">
              <a:solidFill>
                <a:schemeClr val="dk2"/>
              </a:solidFill>
              <a:latin typeface="Garamond"/>
              <a:ea typeface="Garamond"/>
              <a:cs typeface="Garamond"/>
              <a:sym typeface="Garamond"/>
            </a:endParaRPr>
          </a:p>
          <a:p>
            <a:pPr indent="0" lvl="0" marL="0" rtl="0" algn="l">
              <a:spcBef>
                <a:spcPts val="0"/>
              </a:spcBef>
              <a:spcAft>
                <a:spcPts val="0"/>
              </a:spcAft>
              <a:buClr>
                <a:schemeClr val="dk1"/>
              </a:buClr>
              <a:buSzPts val="1100"/>
              <a:buFont typeface="Arial"/>
              <a:buNone/>
            </a:pPr>
            <a:r>
              <a:rPr lang="en-US" sz="3500">
                <a:solidFill>
                  <a:schemeClr val="dk1"/>
                </a:solidFill>
                <a:latin typeface="Garamond"/>
                <a:ea typeface="Garamond"/>
                <a:cs typeface="Garamond"/>
                <a:sym typeface="Garamond"/>
              </a:rPr>
              <a:t>DART data: </a:t>
            </a:r>
            <a:r>
              <a:rPr lang="en-US" sz="3500" u="sng">
                <a:solidFill>
                  <a:schemeClr val="dk2"/>
                </a:solidFill>
                <a:latin typeface="Garamond"/>
                <a:ea typeface="Garamond"/>
                <a:cs typeface="Garamond"/>
                <a:sym typeface="Garamond"/>
                <a:hlinkClick r:id="rId9">
                  <a:extLst>
                    <a:ext uri="{A12FA001-AC4F-418D-AE19-62706E023703}">
                      <ahyp:hlinkClr val="tx"/>
                    </a:ext>
                  </a:extLst>
                </a:hlinkClick>
              </a:rPr>
              <a:t>https://nctr.pmel.noaa.gov/tonga20220115/</a:t>
            </a:r>
            <a:endParaRPr sz="3500">
              <a:solidFill>
                <a:schemeClr val="dk2"/>
              </a:solidFill>
              <a:latin typeface="Garamond"/>
              <a:ea typeface="Garamond"/>
              <a:cs typeface="Garamond"/>
              <a:sym typeface="Garamond"/>
            </a:endParaRPr>
          </a:p>
          <a:p>
            <a:pPr indent="0" lvl="0" marL="0" rtl="0" algn="l">
              <a:lnSpc>
                <a:spcPct val="100000"/>
              </a:lnSpc>
              <a:spcBef>
                <a:spcPts val="0"/>
              </a:spcBef>
              <a:spcAft>
                <a:spcPts val="0"/>
              </a:spcAft>
              <a:buClr>
                <a:schemeClr val="dk1"/>
              </a:buClr>
              <a:buSzPts val="1100"/>
              <a:buFont typeface="Arial"/>
              <a:buNone/>
            </a:pPr>
            <a:r>
              <a:rPr lang="en-US" sz="3500">
                <a:solidFill>
                  <a:schemeClr val="dk1"/>
                </a:solidFill>
                <a:latin typeface="Garamond"/>
                <a:ea typeface="Garamond"/>
                <a:cs typeface="Garamond"/>
                <a:sym typeface="Garamond"/>
              </a:rPr>
              <a:t>CIMSS Satellite Blog.: </a:t>
            </a:r>
            <a:r>
              <a:rPr lang="en-US" sz="3500" u="sng">
                <a:solidFill>
                  <a:schemeClr val="dk2"/>
                </a:solidFill>
                <a:latin typeface="Garamond"/>
                <a:ea typeface="Garamond"/>
                <a:cs typeface="Garamond"/>
                <a:sym typeface="Garamond"/>
                <a:hlinkClick r:id="rId10">
                  <a:extLst>
                    <a:ext uri="{A12FA001-AC4F-418D-AE19-62706E023703}">
                      <ahyp:hlinkClr val="tx"/>
                    </a:ext>
                  </a:extLst>
                </a:hlinkClick>
              </a:rPr>
              <a:t>https://cimss.ssec.wisc.edu/satellite-blog/</a:t>
            </a:r>
            <a:endParaRPr sz="3500">
              <a:solidFill>
                <a:schemeClr val="dk2"/>
              </a:solidFill>
              <a:latin typeface="Garamond"/>
              <a:ea typeface="Garamond"/>
              <a:cs typeface="Garamond"/>
              <a:sym typeface="Garamond"/>
            </a:endParaRPr>
          </a:p>
          <a:p>
            <a:pPr indent="0" lvl="0" marL="0" rtl="0" algn="l">
              <a:lnSpc>
                <a:spcPct val="100000"/>
              </a:lnSpc>
              <a:spcBef>
                <a:spcPts val="0"/>
              </a:spcBef>
              <a:spcAft>
                <a:spcPts val="0"/>
              </a:spcAft>
              <a:buClr>
                <a:schemeClr val="dk1"/>
              </a:buClr>
              <a:buSzPts val="1100"/>
              <a:buFont typeface="Arial"/>
              <a:buNone/>
            </a:pPr>
            <a:r>
              <a:rPr lang="en-US" sz="3500">
                <a:solidFill>
                  <a:schemeClr val="dk1"/>
                </a:solidFill>
                <a:latin typeface="Garamond"/>
                <a:ea typeface="Garamond"/>
                <a:cs typeface="Garamond"/>
                <a:sym typeface="Garamond"/>
              </a:rPr>
              <a:t>Andrews, R. (2022, January 25). </a:t>
            </a:r>
            <a:r>
              <a:rPr i="1" lang="en-US" sz="3500">
                <a:solidFill>
                  <a:schemeClr val="dk1"/>
                </a:solidFill>
                <a:latin typeface="Garamond"/>
                <a:ea typeface="Garamond"/>
                <a:cs typeface="Garamond"/>
                <a:sym typeface="Garamond"/>
              </a:rPr>
              <a:t>Tonga shock wave created tsunamis in two different oceans. </a:t>
            </a:r>
            <a:r>
              <a:rPr lang="en-US" sz="3500">
                <a:solidFill>
                  <a:schemeClr val="dk1"/>
                </a:solidFill>
                <a:latin typeface="Garamond"/>
                <a:ea typeface="Garamond"/>
                <a:cs typeface="Garamond"/>
                <a:sym typeface="Garamond"/>
              </a:rPr>
              <a:t>Science. </a:t>
            </a:r>
            <a:r>
              <a:rPr lang="en-US" sz="3500" u="sng">
                <a:solidFill>
                  <a:schemeClr val="dk2"/>
                </a:solidFill>
                <a:latin typeface="Garamond"/>
                <a:ea typeface="Garamond"/>
                <a:cs typeface="Garamond"/>
                <a:sym typeface="Garamond"/>
                <a:hlinkClick r:id="rId11">
                  <a:extLst>
                    <a:ext uri="{A12FA001-AC4F-418D-AE19-62706E023703}">
                      <ahyp:hlinkClr val="tx"/>
                    </a:ext>
                  </a:extLst>
                </a:hlinkClick>
              </a:rPr>
              <a:t>https://www.science.org/content/article/tonga-shock-wave-created-tsunamis-two-different-oceans</a:t>
            </a:r>
            <a:endParaRPr sz="3500">
              <a:solidFill>
                <a:schemeClr val="dk2"/>
              </a:solidFill>
              <a:latin typeface="Garamond"/>
              <a:ea typeface="Garamond"/>
              <a:cs typeface="Garamond"/>
              <a:sym typeface="Garamond"/>
            </a:endParaRPr>
          </a:p>
          <a:p>
            <a:pPr indent="0" lvl="0" marL="0" marR="0" rtl="0" algn="l">
              <a:lnSpc>
                <a:spcPct val="100000"/>
              </a:lnSpc>
              <a:spcBef>
                <a:spcPts val="0"/>
              </a:spcBef>
              <a:spcAft>
                <a:spcPts val="0"/>
              </a:spcAft>
              <a:buClr>
                <a:schemeClr val="dk1"/>
              </a:buClr>
              <a:buSzPts val="1100"/>
              <a:buFont typeface="Arial"/>
              <a:buNone/>
            </a:pPr>
            <a:r>
              <a:t/>
            </a:r>
            <a:endParaRPr sz="4000">
              <a:solidFill>
                <a:schemeClr val="dk1"/>
              </a:solidFill>
              <a:latin typeface="Garamond"/>
              <a:ea typeface="Garamond"/>
              <a:cs typeface="Garamond"/>
              <a:sym typeface="Garamond"/>
            </a:endParaRPr>
          </a:p>
        </p:txBody>
      </p:sp>
      <p:pic>
        <p:nvPicPr>
          <p:cNvPr id="114" name="Google Shape;114;p13"/>
          <p:cNvPicPr preferRelativeResize="0"/>
          <p:nvPr/>
        </p:nvPicPr>
        <p:blipFill rotWithShape="1">
          <a:blip r:embed="rId12">
            <a:alphaModFix/>
          </a:blip>
          <a:srcRect b="4927" l="5064" r="4812" t="5313"/>
          <a:stretch/>
        </p:blipFill>
        <p:spPr>
          <a:xfrm>
            <a:off x="13080034" y="17364056"/>
            <a:ext cx="6906277" cy="6878232"/>
          </a:xfrm>
          <a:prstGeom prst="rect">
            <a:avLst/>
          </a:prstGeom>
          <a:noFill/>
          <a:ln>
            <a:noFill/>
          </a:ln>
        </p:spPr>
      </p:pic>
      <p:pic>
        <p:nvPicPr>
          <p:cNvPr id="115" name="Google Shape;115;p13"/>
          <p:cNvPicPr preferRelativeResize="0"/>
          <p:nvPr/>
        </p:nvPicPr>
        <p:blipFill>
          <a:blip r:embed="rId13">
            <a:alphaModFix/>
          </a:blip>
          <a:stretch>
            <a:fillRect/>
          </a:stretch>
        </p:blipFill>
        <p:spPr>
          <a:xfrm>
            <a:off x="793698" y="28133500"/>
            <a:ext cx="9911987" cy="3808125"/>
          </a:xfrm>
          <a:prstGeom prst="rect">
            <a:avLst/>
          </a:prstGeom>
          <a:noFill/>
          <a:ln>
            <a:noFill/>
          </a:ln>
        </p:spPr>
      </p:pic>
      <p:sp>
        <p:nvSpPr>
          <p:cNvPr id="116" name="Google Shape;116;p13"/>
          <p:cNvSpPr txBox="1"/>
          <p:nvPr/>
        </p:nvSpPr>
        <p:spPr>
          <a:xfrm>
            <a:off x="779763" y="27701500"/>
            <a:ext cx="741600" cy="50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latin typeface="Calibri"/>
                <a:ea typeface="Calibri"/>
                <a:cs typeface="Calibri"/>
                <a:sym typeface="Calibri"/>
              </a:rPr>
              <a:t>Miles</a:t>
            </a:r>
            <a:endParaRPr sz="1800">
              <a:latin typeface="Calibri"/>
              <a:ea typeface="Calibri"/>
              <a:cs typeface="Calibri"/>
              <a:sym typeface="Calibri"/>
            </a:endParaRPr>
          </a:p>
        </p:txBody>
      </p:sp>
      <p:pic>
        <p:nvPicPr>
          <p:cNvPr id="117" name="Google Shape;117;p13"/>
          <p:cNvPicPr preferRelativeResize="0"/>
          <p:nvPr/>
        </p:nvPicPr>
        <p:blipFill rotWithShape="1">
          <a:blip r:embed="rId14">
            <a:alphaModFix/>
          </a:blip>
          <a:srcRect b="0" l="0" r="0" t="66344"/>
          <a:stretch/>
        </p:blipFill>
        <p:spPr>
          <a:xfrm>
            <a:off x="31322563" y="11297563"/>
            <a:ext cx="7748999" cy="2100570"/>
          </a:xfrm>
          <a:prstGeom prst="rect">
            <a:avLst/>
          </a:prstGeom>
          <a:noFill/>
          <a:ln>
            <a:noFill/>
          </a:ln>
        </p:spPr>
      </p:pic>
      <p:pic>
        <p:nvPicPr>
          <p:cNvPr id="118" name="Google Shape;118;p13"/>
          <p:cNvPicPr preferRelativeResize="0"/>
          <p:nvPr/>
        </p:nvPicPr>
        <p:blipFill rotWithShape="1">
          <a:blip r:embed="rId12">
            <a:alphaModFix/>
          </a:blip>
          <a:srcRect b="96093" l="1746" r="80768" t="1653"/>
          <a:stretch/>
        </p:blipFill>
        <p:spPr>
          <a:xfrm>
            <a:off x="13080000" y="16474397"/>
            <a:ext cx="6906277" cy="889674"/>
          </a:xfrm>
          <a:prstGeom prst="rect">
            <a:avLst/>
          </a:prstGeom>
          <a:noFill/>
          <a:ln>
            <a:noFill/>
          </a:ln>
        </p:spPr>
      </p:pic>
      <p:sp>
        <p:nvSpPr>
          <p:cNvPr id="119" name="Google Shape;119;p13"/>
          <p:cNvSpPr txBox="1"/>
          <p:nvPr/>
        </p:nvSpPr>
        <p:spPr>
          <a:xfrm>
            <a:off x="13079975" y="24227725"/>
            <a:ext cx="6906300" cy="800400"/>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lang="en-US" sz="2300" u="sng">
                <a:solidFill>
                  <a:schemeClr val="dk2"/>
                </a:solidFill>
                <a:latin typeface="Garamond"/>
                <a:ea typeface="Garamond"/>
                <a:cs typeface="Garamond"/>
                <a:sym typeface="Garamond"/>
                <a:hlinkClick r:id="rId15">
                  <a:extLst>
                    <a:ext uri="{A12FA001-AC4F-418D-AE19-62706E023703}">
                      <ahyp:hlinkClr val="tx"/>
                    </a:ext>
                  </a:extLst>
                </a:hlinkClick>
              </a:rPr>
              <a:t>https://commons.wikimedia.org/wiki/File:Shockwave_from_Hunga_Tonga_GOES_17.gif</a:t>
            </a:r>
            <a:endParaRPr b="0" i="0" sz="2300" u="none" cap="none" strike="noStrike">
              <a:solidFill>
                <a:schemeClr val="dk2"/>
              </a:solidFill>
              <a:latin typeface="Arial"/>
              <a:ea typeface="Arial"/>
              <a:cs typeface="Arial"/>
              <a:sym typeface="Arial"/>
            </a:endParaRPr>
          </a:p>
        </p:txBody>
      </p:sp>
      <p:sp>
        <p:nvSpPr>
          <p:cNvPr id="120" name="Google Shape;120;p13"/>
          <p:cNvSpPr txBox="1"/>
          <p:nvPr/>
        </p:nvSpPr>
        <p:spPr>
          <a:xfrm>
            <a:off x="13187475" y="4894500"/>
            <a:ext cx="14262600" cy="677100"/>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lang="en-US" sz="3800">
                <a:latin typeface="Garamond"/>
                <a:ea typeface="Garamond"/>
                <a:cs typeface="Garamond"/>
                <a:sym typeface="Garamond"/>
              </a:rPr>
              <a:t>The expansion of the volcanic umbrella cloud</a:t>
            </a:r>
            <a:endParaRPr i="0" sz="3800" u="none" cap="none" strike="noStrike">
              <a:solidFill>
                <a:srgbClr val="000000"/>
              </a:solidFill>
              <a:latin typeface="Garamond"/>
              <a:ea typeface="Garamond"/>
              <a:cs typeface="Garamond"/>
              <a:sym typeface="Garamond"/>
            </a:endParaRPr>
          </a:p>
        </p:txBody>
      </p:sp>
      <p:pic>
        <p:nvPicPr>
          <p:cNvPr id="121" name="Google Shape;121;p13"/>
          <p:cNvPicPr preferRelativeResize="0"/>
          <p:nvPr/>
        </p:nvPicPr>
        <p:blipFill>
          <a:blip r:embed="rId16">
            <a:alphaModFix/>
          </a:blip>
          <a:stretch>
            <a:fillRect/>
          </a:stretch>
        </p:blipFill>
        <p:spPr>
          <a:xfrm>
            <a:off x="31322575" y="13540887"/>
            <a:ext cx="7691461" cy="2037612"/>
          </a:xfrm>
          <a:prstGeom prst="rect">
            <a:avLst/>
          </a:prstGeom>
          <a:noFill/>
          <a:ln>
            <a:noFill/>
          </a:ln>
        </p:spPr>
      </p:pic>
      <p:sp>
        <p:nvSpPr>
          <p:cNvPr id="122" name="Google Shape;122;p13"/>
          <p:cNvSpPr txBox="1"/>
          <p:nvPr/>
        </p:nvSpPr>
        <p:spPr>
          <a:xfrm>
            <a:off x="35516954" y="11443504"/>
            <a:ext cx="1197000" cy="22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2400">
                <a:latin typeface="Garamond"/>
                <a:ea typeface="Garamond"/>
                <a:cs typeface="Garamond"/>
                <a:sym typeface="Garamond"/>
              </a:rPr>
              <a:t>Peru</a:t>
            </a:r>
            <a:endParaRPr sz="2400">
              <a:latin typeface="Garamond"/>
              <a:ea typeface="Garamond"/>
              <a:cs typeface="Garamond"/>
              <a:sym typeface="Garamond"/>
            </a:endParaRPr>
          </a:p>
        </p:txBody>
      </p:sp>
      <p:sp>
        <p:nvSpPr>
          <p:cNvPr id="123" name="Google Shape;123;p13"/>
          <p:cNvSpPr txBox="1"/>
          <p:nvPr/>
        </p:nvSpPr>
        <p:spPr>
          <a:xfrm>
            <a:off x="35516954" y="13730066"/>
            <a:ext cx="1197000" cy="22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2400">
                <a:latin typeface="Garamond"/>
                <a:ea typeface="Garamond"/>
                <a:cs typeface="Garamond"/>
                <a:sym typeface="Garamond"/>
              </a:rPr>
              <a:t>Hawaii</a:t>
            </a:r>
            <a:endParaRPr sz="2400">
              <a:latin typeface="Garamond"/>
              <a:ea typeface="Garamond"/>
              <a:cs typeface="Garamond"/>
              <a:sym typeface="Garamond"/>
            </a:endParaRPr>
          </a:p>
        </p:txBody>
      </p:sp>
      <p:sp>
        <p:nvSpPr>
          <p:cNvPr id="124" name="Google Shape;124;p13"/>
          <p:cNvSpPr txBox="1"/>
          <p:nvPr/>
        </p:nvSpPr>
        <p:spPr>
          <a:xfrm>
            <a:off x="13907525" y="25705325"/>
            <a:ext cx="4785300" cy="677100"/>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rtl="0" algn="ctr">
              <a:spcBef>
                <a:spcPts val="0"/>
              </a:spcBef>
              <a:spcAft>
                <a:spcPts val="0"/>
              </a:spcAft>
              <a:buSzPts val="1100"/>
              <a:buNone/>
            </a:pPr>
            <a:r>
              <a:rPr lang="en-US" sz="3800">
                <a:solidFill>
                  <a:schemeClr val="dk1"/>
                </a:solidFill>
                <a:latin typeface="Garamond"/>
                <a:ea typeface="Garamond"/>
                <a:cs typeface="Garamond"/>
                <a:sym typeface="Garamond"/>
              </a:rPr>
              <a:t>Ash and sulfur dioxide</a:t>
            </a:r>
            <a:endParaRPr i="0" sz="3800" u="none" cap="none" strike="noStrike">
              <a:solidFill>
                <a:srgbClr val="000000"/>
              </a:solidFill>
              <a:latin typeface="Garamond"/>
              <a:ea typeface="Garamond"/>
              <a:cs typeface="Garamond"/>
              <a:sym typeface="Garamond"/>
            </a:endParaRPr>
          </a:p>
        </p:txBody>
      </p:sp>
      <p:pic>
        <p:nvPicPr>
          <p:cNvPr id="125" name="Google Shape;125;p13"/>
          <p:cNvPicPr preferRelativeResize="0"/>
          <p:nvPr/>
        </p:nvPicPr>
        <p:blipFill rotWithShape="1">
          <a:blip r:embed="rId17">
            <a:alphaModFix/>
          </a:blip>
          <a:srcRect b="0" l="2400" r="0" t="0"/>
          <a:stretch/>
        </p:blipFill>
        <p:spPr>
          <a:xfrm>
            <a:off x="11320313" y="5909575"/>
            <a:ext cx="17912900" cy="4696270"/>
          </a:xfrm>
          <a:prstGeom prst="rect">
            <a:avLst/>
          </a:prstGeom>
          <a:noFill/>
          <a:ln>
            <a:noFill/>
          </a:ln>
        </p:spPr>
      </p:pic>
      <p:pic>
        <p:nvPicPr>
          <p:cNvPr id="126" name="Google Shape;126;p13"/>
          <p:cNvPicPr preferRelativeResize="0"/>
          <p:nvPr/>
        </p:nvPicPr>
        <p:blipFill>
          <a:blip r:embed="rId18">
            <a:alphaModFix/>
          </a:blip>
          <a:stretch>
            <a:fillRect/>
          </a:stretch>
        </p:blipFill>
        <p:spPr>
          <a:xfrm>
            <a:off x="13080025" y="11645075"/>
            <a:ext cx="8663400" cy="2886000"/>
          </a:xfrm>
          <a:prstGeom prst="rect">
            <a:avLst/>
          </a:prstGeom>
          <a:noFill/>
          <a:ln>
            <a:noFill/>
          </a:ln>
        </p:spPr>
      </p:pic>
      <p:sp>
        <p:nvSpPr>
          <p:cNvPr id="127" name="Google Shape;127;p13"/>
          <p:cNvSpPr txBox="1"/>
          <p:nvPr/>
        </p:nvSpPr>
        <p:spPr>
          <a:xfrm>
            <a:off x="13080025" y="14531075"/>
            <a:ext cx="8663400" cy="446400"/>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rtl="0" algn="l">
              <a:spcBef>
                <a:spcPts val="0"/>
              </a:spcBef>
              <a:spcAft>
                <a:spcPts val="0"/>
              </a:spcAft>
              <a:buSzPts val="1100"/>
              <a:buNone/>
            </a:pPr>
            <a:r>
              <a:rPr lang="en-US" sz="2300" u="sng">
                <a:solidFill>
                  <a:schemeClr val="dk2"/>
                </a:solidFill>
                <a:latin typeface="Garamond"/>
                <a:ea typeface="Garamond"/>
                <a:cs typeface="Garamond"/>
                <a:sym typeface="Garamond"/>
                <a:hlinkClick r:id="rId19">
                  <a:extLst>
                    <a:ext uri="{A12FA001-AC4F-418D-AE19-62706E023703}">
                      <ahyp:hlinkClr val="tx"/>
                    </a:ext>
                  </a:extLst>
                </a:hlinkClick>
              </a:rPr>
              <a:t>https://www.cloudsandclimate.com/blog/hunga_tonga_eruption/</a:t>
            </a:r>
            <a:endParaRPr b="0" i="0" sz="2300" u="none" cap="none" strike="noStrike">
              <a:solidFill>
                <a:schemeClr val="dk2"/>
              </a:solidFill>
              <a:latin typeface="Arial"/>
              <a:ea typeface="Arial"/>
              <a:cs typeface="Arial"/>
              <a:sym typeface="Arial"/>
            </a:endParaRPr>
          </a:p>
        </p:txBody>
      </p:sp>
      <p:pic>
        <p:nvPicPr>
          <p:cNvPr id="128" name="Google Shape;128;p13"/>
          <p:cNvPicPr preferRelativeResize="0"/>
          <p:nvPr/>
        </p:nvPicPr>
        <p:blipFill>
          <a:blip r:embed="rId20">
            <a:alphaModFix/>
          </a:blip>
          <a:stretch>
            <a:fillRect/>
          </a:stretch>
        </p:blipFill>
        <p:spPr>
          <a:xfrm>
            <a:off x="13907526" y="26382432"/>
            <a:ext cx="4785300" cy="4682778"/>
          </a:xfrm>
          <a:prstGeom prst="rect">
            <a:avLst/>
          </a:prstGeom>
          <a:noFill/>
          <a:ln>
            <a:noFill/>
          </a:ln>
        </p:spPr>
      </p:pic>
      <p:sp>
        <p:nvSpPr>
          <p:cNvPr id="129" name="Google Shape;129;p13"/>
          <p:cNvSpPr txBox="1"/>
          <p:nvPr/>
        </p:nvSpPr>
        <p:spPr>
          <a:xfrm>
            <a:off x="21498725" y="31785300"/>
            <a:ext cx="7193100" cy="446400"/>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lang="en-US" sz="2300" u="sng">
                <a:solidFill>
                  <a:schemeClr val="dk2"/>
                </a:solidFill>
                <a:latin typeface="Garamond"/>
                <a:ea typeface="Garamond"/>
                <a:cs typeface="Garamond"/>
                <a:sym typeface="Garamond"/>
                <a:hlinkClick r:id="rId21">
                  <a:extLst>
                    <a:ext uri="{A12FA001-AC4F-418D-AE19-62706E023703}">
                      <ahyp:hlinkClr val="tx"/>
                    </a:ext>
                  </a:extLst>
                </a:hlinkClick>
              </a:rPr>
              <a:t>https://twitter.com/goesglm/status/1482374849070784512</a:t>
            </a:r>
            <a:endParaRPr i="0" sz="2300" u="none" cap="none" strike="noStrike">
              <a:solidFill>
                <a:schemeClr val="dk2"/>
              </a:solidFill>
              <a:latin typeface="Garamond"/>
              <a:ea typeface="Garamond"/>
              <a:cs typeface="Garamond"/>
              <a:sym typeface="Garamond"/>
            </a:endParaRPr>
          </a:p>
        </p:txBody>
      </p:sp>
      <p:sp>
        <p:nvSpPr>
          <p:cNvPr id="130" name="Google Shape;130;p13"/>
          <p:cNvSpPr txBox="1"/>
          <p:nvPr/>
        </p:nvSpPr>
        <p:spPr>
          <a:xfrm>
            <a:off x="21228226" y="10395200"/>
            <a:ext cx="8046900" cy="446400"/>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lang="en-US" sz="2300" u="sng">
                <a:solidFill>
                  <a:schemeClr val="dk2"/>
                </a:solidFill>
                <a:latin typeface="Garamond"/>
                <a:ea typeface="Garamond"/>
                <a:cs typeface="Garamond"/>
                <a:sym typeface="Garamond"/>
                <a:hlinkClick r:id="rId22">
                  <a:extLst>
                    <a:ext uri="{A12FA001-AC4F-418D-AE19-62706E023703}">
                      <ahyp:hlinkClr val="tx"/>
                    </a:ext>
                  </a:extLst>
                </a:hlinkClick>
              </a:rPr>
              <a:t>https://graphics.reuters.com/TONGA-VOLCANO/lgpdwjyqbvo/</a:t>
            </a:r>
            <a:endParaRPr i="0" sz="2300" u="none" cap="none" strike="noStrike">
              <a:solidFill>
                <a:schemeClr val="dk2"/>
              </a:solidFill>
              <a:latin typeface="Garamond"/>
              <a:ea typeface="Garamond"/>
              <a:cs typeface="Garamond"/>
              <a:sym typeface="Garamond"/>
            </a:endParaRPr>
          </a:p>
        </p:txBody>
      </p:sp>
      <p:sp>
        <p:nvSpPr>
          <p:cNvPr id="131" name="Google Shape;131;p13"/>
          <p:cNvSpPr txBox="1"/>
          <p:nvPr/>
        </p:nvSpPr>
        <p:spPr>
          <a:xfrm>
            <a:off x="13080025" y="11014900"/>
            <a:ext cx="8663400" cy="677100"/>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rtl="0" algn="ctr">
              <a:spcBef>
                <a:spcPts val="0"/>
              </a:spcBef>
              <a:spcAft>
                <a:spcPts val="0"/>
              </a:spcAft>
              <a:buSzPts val="1100"/>
              <a:buNone/>
            </a:pPr>
            <a:r>
              <a:rPr lang="en-US" sz="3800">
                <a:solidFill>
                  <a:schemeClr val="dk1"/>
                </a:solidFill>
                <a:latin typeface="Garamond"/>
                <a:ea typeface="Garamond"/>
                <a:cs typeface="Garamond"/>
                <a:sym typeface="Garamond"/>
              </a:rPr>
              <a:t>Stereoscopic 3D model of umbrella cloud </a:t>
            </a:r>
            <a:endParaRPr b="0" i="0" sz="3100" u="none" cap="none" strike="noStrike">
              <a:solidFill>
                <a:srgbClr val="000000"/>
              </a:solidFill>
              <a:latin typeface="Arial"/>
              <a:ea typeface="Arial"/>
              <a:cs typeface="Arial"/>
              <a:sym typeface="Arial"/>
            </a:endParaRPr>
          </a:p>
        </p:txBody>
      </p:sp>
      <p:sp>
        <p:nvSpPr>
          <p:cNvPr id="132" name="Google Shape;132;p13"/>
          <p:cNvSpPr txBox="1"/>
          <p:nvPr/>
        </p:nvSpPr>
        <p:spPr>
          <a:xfrm>
            <a:off x="13079950" y="15757600"/>
            <a:ext cx="6906300" cy="677100"/>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100"/>
              <a:buFont typeface="Arial"/>
              <a:buNone/>
            </a:pPr>
            <a:r>
              <a:rPr lang="en-US" sz="3800">
                <a:latin typeface="Garamond"/>
                <a:ea typeface="Garamond"/>
                <a:cs typeface="Garamond"/>
                <a:sym typeface="Garamond"/>
              </a:rPr>
              <a:t>Shockwaves</a:t>
            </a:r>
            <a:endParaRPr i="0" sz="3800" u="none" cap="none" strike="noStrike">
              <a:solidFill>
                <a:srgbClr val="000000"/>
              </a:solidFill>
              <a:latin typeface="Garamond"/>
              <a:ea typeface="Garamond"/>
              <a:cs typeface="Garamond"/>
              <a:sym typeface="Garamond"/>
            </a:endParaRPr>
          </a:p>
        </p:txBody>
      </p:sp>
      <p:sp>
        <p:nvSpPr>
          <p:cNvPr id="133" name="Google Shape;133;p13"/>
          <p:cNvSpPr txBox="1"/>
          <p:nvPr/>
        </p:nvSpPr>
        <p:spPr>
          <a:xfrm>
            <a:off x="21498725" y="26171425"/>
            <a:ext cx="6993000" cy="677100"/>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rtl="0" algn="ctr">
              <a:spcBef>
                <a:spcPts val="0"/>
              </a:spcBef>
              <a:spcAft>
                <a:spcPts val="0"/>
              </a:spcAft>
              <a:buSzPts val="1100"/>
              <a:buNone/>
            </a:pPr>
            <a:r>
              <a:rPr lang="en-US" sz="3800">
                <a:solidFill>
                  <a:schemeClr val="dk1"/>
                </a:solidFill>
                <a:latin typeface="Garamond"/>
                <a:ea typeface="Garamond"/>
                <a:cs typeface="Garamond"/>
                <a:sym typeface="Garamond"/>
              </a:rPr>
              <a:t>Lightning activity</a:t>
            </a:r>
            <a:endParaRPr i="0" sz="3800" u="none" cap="none" strike="noStrike">
              <a:solidFill>
                <a:srgbClr val="000000"/>
              </a:solidFill>
              <a:latin typeface="Garamond"/>
              <a:ea typeface="Garamond"/>
              <a:cs typeface="Garamond"/>
              <a:sym typeface="Garamond"/>
            </a:endParaRPr>
          </a:p>
        </p:txBody>
      </p:sp>
      <p:pic>
        <p:nvPicPr>
          <p:cNvPr id="134" name="Google Shape;134;p13"/>
          <p:cNvPicPr preferRelativeResize="0"/>
          <p:nvPr/>
        </p:nvPicPr>
        <p:blipFill>
          <a:blip r:embed="rId23">
            <a:alphaModFix/>
          </a:blip>
          <a:stretch>
            <a:fillRect/>
          </a:stretch>
        </p:blipFill>
        <p:spPr>
          <a:xfrm>
            <a:off x="950125" y="17579050"/>
            <a:ext cx="9499926" cy="4250814"/>
          </a:xfrm>
          <a:prstGeom prst="rect">
            <a:avLst/>
          </a:prstGeom>
          <a:noFill/>
          <a:ln>
            <a:noFill/>
          </a:ln>
        </p:spPr>
      </p:pic>
      <p:pic>
        <p:nvPicPr>
          <p:cNvPr id="135" name="Google Shape;135;p13"/>
          <p:cNvPicPr preferRelativeResize="0"/>
          <p:nvPr/>
        </p:nvPicPr>
        <p:blipFill rotWithShape="1">
          <a:blip r:embed="rId24">
            <a:alphaModFix/>
          </a:blip>
          <a:srcRect b="31497" l="8692" r="0" t="0"/>
          <a:stretch/>
        </p:blipFill>
        <p:spPr>
          <a:xfrm>
            <a:off x="21498588" y="26848513"/>
            <a:ext cx="6992974" cy="4611144"/>
          </a:xfrm>
          <a:prstGeom prst="rect">
            <a:avLst/>
          </a:prstGeom>
          <a:noFill/>
          <a:ln>
            <a:noFill/>
          </a:ln>
        </p:spPr>
      </p:pic>
      <p:pic>
        <p:nvPicPr>
          <p:cNvPr id="136" name="Google Shape;136;p13"/>
          <p:cNvPicPr preferRelativeResize="0"/>
          <p:nvPr/>
        </p:nvPicPr>
        <p:blipFill rotWithShape="1">
          <a:blip r:embed="rId24">
            <a:alphaModFix/>
          </a:blip>
          <a:srcRect b="0" l="8692" r="0" t="95162"/>
          <a:stretch/>
        </p:blipFill>
        <p:spPr>
          <a:xfrm>
            <a:off x="21498588" y="31459655"/>
            <a:ext cx="6992974" cy="325657"/>
          </a:xfrm>
          <a:prstGeom prst="rect">
            <a:avLst/>
          </a:prstGeom>
          <a:noFill/>
          <a:ln>
            <a:noFill/>
          </a:ln>
        </p:spPr>
      </p:pic>
      <p:sp>
        <p:nvSpPr>
          <p:cNvPr id="137" name="Google Shape;137;p13"/>
          <p:cNvSpPr txBox="1"/>
          <p:nvPr/>
        </p:nvSpPr>
        <p:spPr>
          <a:xfrm>
            <a:off x="20445125" y="15211212"/>
            <a:ext cx="8246700" cy="10620600"/>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rtl="0" algn="l">
              <a:spcBef>
                <a:spcPts val="0"/>
              </a:spcBef>
              <a:spcAft>
                <a:spcPts val="0"/>
              </a:spcAft>
              <a:buNone/>
            </a:pPr>
            <a:r>
              <a:rPr lang="en-US" sz="3800">
                <a:solidFill>
                  <a:schemeClr val="dk1"/>
                </a:solidFill>
                <a:latin typeface="Garamond"/>
                <a:ea typeface="Garamond"/>
                <a:cs typeface="Garamond"/>
                <a:sym typeface="Garamond"/>
              </a:rPr>
              <a:t>(A-B) Umbrella cloud diameter measured by GOES-17 ABI alone (A); height estimated with GOES-17 ABI and Himawari-8 AHI (B); 0.64 µm visible band used for its high spatial resolution (500 m)</a:t>
            </a:r>
            <a:endParaRPr sz="3800">
              <a:solidFill>
                <a:schemeClr val="dk1"/>
              </a:solidFill>
              <a:latin typeface="Garamond"/>
              <a:ea typeface="Garamond"/>
              <a:cs typeface="Garamond"/>
              <a:sym typeface="Garamond"/>
            </a:endParaRPr>
          </a:p>
          <a:p>
            <a:pPr indent="0" lvl="0" marL="0" rtl="0" algn="l">
              <a:spcBef>
                <a:spcPts val="0"/>
              </a:spcBef>
              <a:spcAft>
                <a:spcPts val="0"/>
              </a:spcAft>
              <a:buNone/>
            </a:pPr>
            <a:r>
              <a:rPr lang="en-US" sz="3800">
                <a:solidFill>
                  <a:schemeClr val="dk1"/>
                </a:solidFill>
                <a:latin typeface="Garamond"/>
                <a:ea typeface="Garamond"/>
                <a:cs typeface="Garamond"/>
                <a:sym typeface="Garamond"/>
              </a:rPr>
              <a:t>(C) Volcanic shockwaves observed with 6.9 µm mid-level tropospheric water vapor band because of its higher sensitivity than the upper- and lower-level water vapor bands (6.2 and 7.3 µm)</a:t>
            </a:r>
            <a:endParaRPr sz="3800">
              <a:solidFill>
                <a:schemeClr val="dk1"/>
              </a:solidFill>
              <a:latin typeface="Garamond"/>
              <a:ea typeface="Garamond"/>
              <a:cs typeface="Garamond"/>
              <a:sym typeface="Garamond"/>
            </a:endParaRPr>
          </a:p>
          <a:p>
            <a:pPr indent="0" lvl="0" marL="0" rtl="0" algn="l">
              <a:spcBef>
                <a:spcPts val="0"/>
              </a:spcBef>
              <a:spcAft>
                <a:spcPts val="0"/>
              </a:spcAft>
              <a:buNone/>
            </a:pPr>
            <a:r>
              <a:rPr lang="en-US" sz="3800">
                <a:solidFill>
                  <a:schemeClr val="dk1"/>
                </a:solidFill>
                <a:latin typeface="Garamond"/>
                <a:ea typeface="Garamond"/>
                <a:cs typeface="Garamond"/>
                <a:sym typeface="Garamond"/>
              </a:rPr>
              <a:t>(D) Volcanic ash and sulfur dioxide emissions visualized with AshRGB; </a:t>
            </a:r>
            <a:endParaRPr sz="3800">
              <a:solidFill>
                <a:schemeClr val="dk1"/>
              </a:solidFill>
              <a:latin typeface="Garamond"/>
              <a:ea typeface="Garamond"/>
              <a:cs typeface="Garamond"/>
              <a:sym typeface="Garamond"/>
            </a:endParaRPr>
          </a:p>
          <a:p>
            <a:pPr indent="0" lvl="0" marL="0" rtl="0" algn="l">
              <a:spcBef>
                <a:spcPts val="0"/>
              </a:spcBef>
              <a:spcAft>
                <a:spcPts val="0"/>
              </a:spcAft>
              <a:buNone/>
            </a:pPr>
            <a:r>
              <a:rPr lang="en-US" sz="3800">
                <a:solidFill>
                  <a:schemeClr val="dk1"/>
                </a:solidFill>
                <a:latin typeface="Garamond"/>
                <a:ea typeface="Garamond"/>
                <a:cs typeface="Garamond"/>
                <a:sym typeface="Garamond"/>
              </a:rPr>
              <a:t>ash plumes indicated by red (band difference between 12.3 and 10.3 µm); sulfur dioxide indicated by green (band difference between 11.2 and 8.4 µm)</a:t>
            </a:r>
            <a:endParaRPr sz="3800">
              <a:solidFill>
                <a:schemeClr val="dk1"/>
              </a:solidFill>
              <a:latin typeface="Garamond"/>
              <a:ea typeface="Garamond"/>
              <a:cs typeface="Garamond"/>
              <a:sym typeface="Garamond"/>
            </a:endParaRPr>
          </a:p>
          <a:p>
            <a:pPr indent="0" lvl="0" marL="0" rtl="0" algn="l">
              <a:spcBef>
                <a:spcPts val="0"/>
              </a:spcBef>
              <a:spcAft>
                <a:spcPts val="0"/>
              </a:spcAft>
              <a:buNone/>
            </a:pPr>
            <a:r>
              <a:rPr lang="en-US" sz="3800">
                <a:solidFill>
                  <a:schemeClr val="dk1"/>
                </a:solidFill>
                <a:latin typeface="Garamond"/>
                <a:ea typeface="Garamond"/>
                <a:cs typeface="Garamond"/>
                <a:sym typeface="Garamond"/>
              </a:rPr>
              <a:t>(E) Lightning activity observed with Geostationary Lightning Mapper (GLM) </a:t>
            </a:r>
            <a:endParaRPr sz="3800">
              <a:solidFill>
                <a:schemeClr val="dk1"/>
              </a:solidFill>
              <a:latin typeface="Garamond"/>
              <a:ea typeface="Garamond"/>
              <a:cs typeface="Garamond"/>
              <a:sym typeface="Garamond"/>
            </a:endParaRPr>
          </a:p>
        </p:txBody>
      </p:sp>
      <p:sp>
        <p:nvSpPr>
          <p:cNvPr id="138" name="Google Shape;138;p13"/>
          <p:cNvSpPr txBox="1"/>
          <p:nvPr/>
        </p:nvSpPr>
        <p:spPr>
          <a:xfrm>
            <a:off x="11638550" y="4818700"/>
            <a:ext cx="1099800" cy="8307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6000">
                <a:latin typeface="Garamond"/>
                <a:ea typeface="Garamond"/>
                <a:cs typeface="Garamond"/>
                <a:sym typeface="Garamond"/>
              </a:rPr>
              <a:t>A</a:t>
            </a:r>
            <a:endParaRPr b="1" sz="6000">
              <a:latin typeface="Garamond"/>
              <a:ea typeface="Garamond"/>
              <a:cs typeface="Garamond"/>
              <a:sym typeface="Garamond"/>
            </a:endParaRPr>
          </a:p>
        </p:txBody>
      </p:sp>
      <p:sp>
        <p:nvSpPr>
          <p:cNvPr id="139" name="Google Shape;139;p13"/>
          <p:cNvSpPr txBox="1"/>
          <p:nvPr/>
        </p:nvSpPr>
        <p:spPr>
          <a:xfrm>
            <a:off x="11638550" y="11014888"/>
            <a:ext cx="1099800" cy="8307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6000">
                <a:latin typeface="Garamond"/>
                <a:ea typeface="Garamond"/>
                <a:cs typeface="Garamond"/>
                <a:sym typeface="Garamond"/>
              </a:rPr>
              <a:t>B</a:t>
            </a:r>
            <a:endParaRPr b="1" sz="6000">
              <a:latin typeface="Garamond"/>
              <a:ea typeface="Garamond"/>
              <a:cs typeface="Garamond"/>
              <a:sym typeface="Garamond"/>
            </a:endParaRPr>
          </a:p>
        </p:txBody>
      </p:sp>
      <p:sp>
        <p:nvSpPr>
          <p:cNvPr id="140" name="Google Shape;140;p13"/>
          <p:cNvSpPr txBox="1"/>
          <p:nvPr/>
        </p:nvSpPr>
        <p:spPr>
          <a:xfrm>
            <a:off x="11638550" y="15757600"/>
            <a:ext cx="1099800" cy="8307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6000">
                <a:latin typeface="Garamond"/>
                <a:ea typeface="Garamond"/>
                <a:cs typeface="Garamond"/>
                <a:sym typeface="Garamond"/>
              </a:rPr>
              <a:t>C</a:t>
            </a:r>
            <a:endParaRPr b="1" sz="6000">
              <a:latin typeface="Garamond"/>
              <a:ea typeface="Garamond"/>
              <a:cs typeface="Garamond"/>
              <a:sym typeface="Garamond"/>
            </a:endParaRPr>
          </a:p>
        </p:txBody>
      </p:sp>
      <p:sp>
        <p:nvSpPr>
          <p:cNvPr id="141" name="Google Shape;141;p13"/>
          <p:cNvSpPr txBox="1"/>
          <p:nvPr/>
        </p:nvSpPr>
        <p:spPr>
          <a:xfrm>
            <a:off x="11632725" y="26171425"/>
            <a:ext cx="1099800" cy="8307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6000">
                <a:latin typeface="Garamond"/>
                <a:ea typeface="Garamond"/>
                <a:cs typeface="Garamond"/>
                <a:sym typeface="Garamond"/>
              </a:rPr>
              <a:t>D</a:t>
            </a:r>
            <a:endParaRPr b="1" sz="6000">
              <a:latin typeface="Garamond"/>
              <a:ea typeface="Garamond"/>
              <a:cs typeface="Garamond"/>
              <a:sym typeface="Garamond"/>
            </a:endParaRPr>
          </a:p>
        </p:txBody>
      </p:sp>
      <p:sp>
        <p:nvSpPr>
          <p:cNvPr id="142" name="Google Shape;142;p13"/>
          <p:cNvSpPr txBox="1"/>
          <p:nvPr/>
        </p:nvSpPr>
        <p:spPr>
          <a:xfrm>
            <a:off x="19742025" y="26171425"/>
            <a:ext cx="1099800" cy="8307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6000">
                <a:latin typeface="Garamond"/>
                <a:ea typeface="Garamond"/>
                <a:cs typeface="Garamond"/>
                <a:sym typeface="Garamond"/>
              </a:rPr>
              <a:t>E</a:t>
            </a:r>
            <a:endParaRPr b="1" sz="6000">
              <a:latin typeface="Garamond"/>
              <a:ea typeface="Garamond"/>
              <a:cs typeface="Garamond"/>
              <a:sym typeface="Garamond"/>
            </a:endParaRPr>
          </a:p>
        </p:txBody>
      </p:sp>
      <p:sp>
        <p:nvSpPr>
          <p:cNvPr id="143" name="Google Shape;143;p13"/>
          <p:cNvSpPr txBox="1"/>
          <p:nvPr/>
        </p:nvSpPr>
        <p:spPr>
          <a:xfrm>
            <a:off x="950138" y="21829875"/>
            <a:ext cx="9499800" cy="677100"/>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rtl="0" algn="ctr">
              <a:spcBef>
                <a:spcPts val="0"/>
              </a:spcBef>
              <a:spcAft>
                <a:spcPts val="0"/>
              </a:spcAft>
              <a:buSzPts val="1100"/>
              <a:buNone/>
            </a:pPr>
            <a:r>
              <a:rPr lang="en-US" sz="3800">
                <a:solidFill>
                  <a:schemeClr val="dk1"/>
                </a:solidFill>
                <a:latin typeface="Garamond"/>
                <a:ea typeface="Garamond"/>
                <a:cs typeface="Garamond"/>
                <a:sym typeface="Garamond"/>
              </a:rPr>
              <a:t>Jan 15 eruption (Tonga Geological Services)</a:t>
            </a:r>
            <a:endParaRPr i="0" sz="3800" u="none" cap="none" strike="noStrike">
              <a:solidFill>
                <a:srgbClr val="000000"/>
              </a:solidFill>
              <a:latin typeface="Garamond"/>
              <a:ea typeface="Garamond"/>
              <a:cs typeface="Garamond"/>
              <a:sym typeface="Garamond"/>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Sky">
      <a:dk1>
        <a:srgbClr val="000000"/>
      </a:dk1>
      <a:lt1>
        <a:srgbClr val="FFFFFF"/>
      </a:lt1>
      <a:dk2>
        <a:srgbClr val="1782BF"/>
      </a:dk2>
      <a:lt2>
        <a:srgbClr val="62BCE9"/>
      </a:lt2>
      <a:accent1>
        <a:srgbClr val="073779"/>
      </a:accent1>
      <a:accent2>
        <a:srgbClr val="8FD9FB"/>
      </a:accent2>
      <a:accent3>
        <a:srgbClr val="FFCC00"/>
      </a:accent3>
      <a:accent4>
        <a:srgbClr val="EB6615"/>
      </a:accent4>
      <a:accent5>
        <a:srgbClr val="C76402"/>
      </a:accent5>
      <a:accent6>
        <a:srgbClr val="B523B4"/>
      </a:accent6>
      <a:hlink>
        <a:srgbClr val="FFDE26"/>
      </a:hlink>
      <a:folHlink>
        <a:srgbClr val="DEBE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