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56" r:id="rId4"/>
    <p:sldId id="258" r:id="rId5"/>
    <p:sldId id="260" r:id="rId6"/>
    <p:sldId id="259" r:id="rId7"/>
    <p:sldId id="261" r:id="rId8"/>
    <p:sldId id="262" r:id="rId9"/>
    <p:sldId id="265" r:id="rId10"/>
    <p:sldId id="295" r:id="rId11"/>
    <p:sldId id="26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3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5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C624-5DF0-4619-AFCD-785398FBE77F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19AF-D5EE-4B26-8C45-066E8F76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NUCAPS Sounding Moisture 25 February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Lindstrom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305301"/>
            <a:ext cx="1645920" cy="11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NUCAPS Soundings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relatively dryer air in region where SWD shows dryness</a:t>
            </a:r>
          </a:p>
          <a:p>
            <a:r>
              <a:rPr lang="en-US" dirty="0" smtClean="0"/>
              <a:t>TPW printed in box (in inches, with a cm conversion) is taken from </a:t>
            </a:r>
            <a:r>
              <a:rPr lang="en-US" dirty="0" err="1" smtClean="0"/>
              <a:t>NSharp</a:t>
            </a:r>
            <a:r>
              <a:rPr lang="en-US" dirty="0" smtClean="0"/>
              <a:t> PW readout in AWIPS (taken after you click on the NUCAPS Sounding Availability dot)</a:t>
            </a:r>
          </a:p>
          <a:p>
            <a:r>
              <a:rPr lang="en-US" dirty="0" smtClean="0"/>
              <a:t>Values plotted on top of the dot are readouts from AWIPS – NUCAPS Total </a:t>
            </a:r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4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927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>
            <a:off x="2584157" y="1689616"/>
            <a:ext cx="1987843" cy="9433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.44” / 1.12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749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2676525" y="2035434"/>
            <a:ext cx="1895475" cy="5974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.42” / 1.07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0270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2790825" y="2398931"/>
            <a:ext cx="1781175" cy="233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.45” / 1.14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56" y="2635885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 flipV="1">
            <a:off x="2898482" y="2635885"/>
            <a:ext cx="1677474" cy="97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.46” / 1.17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927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3329672" y="1504950"/>
            <a:ext cx="1246284" cy="11309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.43” / 1.09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347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3409950" y="1874282"/>
            <a:ext cx="1166006" cy="761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.40” / 1.02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927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3524250" y="2211348"/>
            <a:ext cx="1051706" cy="424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.44” / 1.12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347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3650078" y="2580680"/>
            <a:ext cx="925878" cy="552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.47” / 1.19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73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4014112" y="1409522"/>
            <a:ext cx="561844" cy="12263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.57” / 1.45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Window Difference shows a dry spot (qualitative!)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927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4103914" y="1712952"/>
            <a:ext cx="472042" cy="922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.51” / 1.30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347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4182365" y="2082284"/>
            <a:ext cx="393591" cy="553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.53” / 1.37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99" y="263413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4243510" y="2398931"/>
            <a:ext cx="332446" cy="23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.62” / 1.57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64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4540412" y="1208901"/>
            <a:ext cx="35544" cy="1426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.48” / 1.22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4132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.60” / 1.52 cm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75956" y="1578233"/>
            <a:ext cx="31588" cy="10576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927"/>
            <a:ext cx="4572000" cy="422507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0" name="Straight Connector 19"/>
          <p:cNvCxnSpPr/>
          <p:nvPr/>
        </p:nvCxnSpPr>
        <p:spPr>
          <a:xfrm flipH="1">
            <a:off x="4575957" y="1929200"/>
            <a:ext cx="148443" cy="7066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.65” / 1.65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050" y="150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39" y="18581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8907" y="221134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4157" y="25336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6646" y="13335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7589" y="1712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8664" y="20354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29672" y="239893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0078" y="1208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9591" y="15598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5649" y="18948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4112" y="22274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82365" y="10401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5414" y="141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0151" y="176016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40412" y="208795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1.83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3472"/>
            <a:ext cx="4572000" cy="422507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575958" y="2264212"/>
            <a:ext cx="199839" cy="371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49868" y="22348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.66” / 1.68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3601" y="1397000"/>
            <a:ext cx="179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NUCAPS TPW shows a dry spot (quantitative!)</a:t>
            </a:r>
          </a:p>
          <a:p>
            <a:endParaRPr lang="en-US" dirty="0"/>
          </a:p>
          <a:p>
            <a:r>
              <a:rPr lang="en-US" dirty="0" smtClean="0"/>
              <a:t>(subtle!)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Window Difference is sensitive to skin temperature, and it’s cold there too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Window Difference shows a dry spot (qualitative!)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850-mb Td shows a dry spot (quantitative!)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4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Window Difference shows a dry spot (qualitative!)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925-850 </a:t>
            </a:r>
            <a:r>
              <a:rPr lang="en-US" dirty="0" err="1" smtClean="0"/>
              <a:t>mb</a:t>
            </a:r>
            <a:r>
              <a:rPr lang="en-US" dirty="0" smtClean="0"/>
              <a:t> Td shows a dry spot (quantitative!)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6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0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3601" y="1397000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Window Difference shows a dry spot (qualitative!)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73500" y="1739900"/>
            <a:ext cx="33274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506</Words>
  <Application>Microsoft Office PowerPoint</Application>
  <PresentationFormat>On-screen Show (4:3)</PresentationFormat>
  <Paragraphs>288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NUCAPS Sounding Moisture 25 February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NUCAPS Soundings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Lindstrom</dc:creator>
  <cp:lastModifiedBy>Scott Lindstrom</cp:lastModifiedBy>
  <cp:revision>9</cp:revision>
  <dcterms:created xsi:type="dcterms:W3CDTF">2020-02-25T22:52:32Z</dcterms:created>
  <dcterms:modified xsi:type="dcterms:W3CDTF">2020-02-26T00:00:04Z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CD326B88-5B8B-4482-B4A9-40FECB85645E</vt:lpwstr>
  </property>
  <property fmtid="{D5CDD505-2E9C-101B-9397-08002B2CF9AE}" pid="3" name="ArticulatePath">
    <vt:lpwstr>Presentation2</vt:lpwstr>
  </property>
</Properties>
</file>