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0" r:id="rId1"/>
  </p:sldMasterIdLst>
  <p:notesMasterIdLst>
    <p:notesMasterId r:id="rId23"/>
  </p:notesMasterIdLst>
  <p:sldIdLst>
    <p:sldId id="256" r:id="rId2"/>
    <p:sldId id="342" r:id="rId3"/>
    <p:sldId id="345" r:id="rId4"/>
    <p:sldId id="346" r:id="rId5"/>
    <p:sldId id="359" r:id="rId6"/>
    <p:sldId id="347" r:id="rId7"/>
    <p:sldId id="364" r:id="rId8"/>
    <p:sldId id="363" r:id="rId9"/>
    <p:sldId id="365" r:id="rId10"/>
    <p:sldId id="360" r:id="rId11"/>
    <p:sldId id="366" r:id="rId12"/>
    <p:sldId id="368" r:id="rId13"/>
    <p:sldId id="348" r:id="rId14"/>
    <p:sldId id="361" r:id="rId15"/>
    <p:sldId id="362" r:id="rId16"/>
    <p:sldId id="367" r:id="rId17"/>
    <p:sldId id="370" r:id="rId18"/>
    <p:sldId id="371" r:id="rId19"/>
    <p:sldId id="372" r:id="rId20"/>
    <p:sldId id="349" r:id="rId21"/>
    <p:sldId id="369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4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3" autoAdjust="0"/>
    <p:restoredTop sz="94660"/>
  </p:normalViewPr>
  <p:slideViewPr>
    <p:cSldViewPr snapToGrid="0">
      <p:cViewPr varScale="1">
        <p:scale>
          <a:sx n="76" d="100"/>
          <a:sy n="76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73ED6-2FFE-4C0C-889A-B6926E363D1F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C9D8A-BAB2-4F68-ABC4-DBA05C9AB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2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3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8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17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1335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01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00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98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1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5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6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3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6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2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5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4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3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78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nwas.org/annual-meeting-events/annual-meeting/meeting-agend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5.PNG"/><Relationship Id="rId4" Type="http://schemas.openxmlformats.org/officeDocument/2006/relationships/hyperlink" Target="http://rammb.cira.colostate.edu/training/visit/satellite_cha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rammb.cira.colostate.edu/training/visit/satellite_cha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hyperlink" Target="http://rammb.cira.colostate.edu/training/visit/satellite_cha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20.PNG"/><Relationship Id="rId4" Type="http://schemas.openxmlformats.org/officeDocument/2006/relationships/hyperlink" Target="http://rammb.cira.colostate.edu/training/visit/satellite_cha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hyperlink" Target="http://rammb.cira.colostate.edu/training/visit/satellite_cha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hyperlink" Target="mailto:dan.bikos@noaa.gov" TargetMode="External"/><Relationship Id="rId4" Type="http://schemas.openxmlformats.org/officeDocument/2006/relationships/hyperlink" Target="mailto:scott.lindstrom@noaa.go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10.png"/><Relationship Id="rId4" Type="http://schemas.openxmlformats.org/officeDocument/2006/relationships/hyperlink" Target="http://rammb.cira.colostate.edu/training/visit/satellite_ch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weather.gov/dlh/GLOMW-201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weather.gov/dlh/GLOMW-201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hyperlink" Target="http://rammb.cira.colostate.edu/training/visit/satellite_cha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hyperlink" Target="https://nwas.org/annual-meeting-events/annual-meeting/meeting-agend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  <a:lumOff val="1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7159">
            <a:off x="-1024839" y="1709676"/>
            <a:ext cx="5728198" cy="316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7745" y="184466"/>
            <a:ext cx="7924800" cy="1828801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/>
              </a:rPr>
              <a:t>FDTD Satellite Applications Webinars:  Peer-to-peer training for the National Weather Service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922" y="2268638"/>
            <a:ext cx="8037623" cy="40772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</a:rPr>
              <a:t>Dan Bikos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1</a:t>
            </a:r>
          </a:p>
          <a:p>
            <a:pPr algn="l"/>
            <a:r>
              <a:rPr lang="en-US" sz="3200" b="1" u="sng" dirty="0" smtClean="0">
                <a:solidFill>
                  <a:srgbClr val="FFFF00"/>
                </a:solidFill>
              </a:rPr>
              <a:t>Scott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u="sng" dirty="0" smtClean="0">
                <a:solidFill>
                  <a:srgbClr val="FFFF00"/>
                </a:solidFill>
              </a:rPr>
              <a:t>Lindstrom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2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algn="l"/>
            <a:r>
              <a:rPr lang="en-US" sz="3200" b="1" dirty="0" smtClean="0">
                <a:solidFill>
                  <a:srgbClr val="FFFF00"/>
                </a:solidFill>
              </a:rPr>
              <a:t>Brian Motta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3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algn="l"/>
            <a:r>
              <a:rPr lang="en-US" sz="3200" b="1" dirty="0" smtClean="0">
                <a:solidFill>
                  <a:srgbClr val="FFFF00"/>
                </a:solidFill>
              </a:rPr>
              <a:t>Kevin Scharfenberg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3    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algn="l"/>
            <a:r>
              <a:rPr lang="en-US" sz="2200" baseline="30000" dirty="0" smtClean="0"/>
              <a:t>1 </a:t>
            </a:r>
            <a:r>
              <a:rPr lang="en-US" sz="2200" dirty="0" smtClean="0"/>
              <a:t> Colorado State University Cooperative Institute for Research in the Atmosphere</a:t>
            </a:r>
            <a:endParaRPr lang="en-US" sz="2200" baseline="30000" dirty="0" smtClean="0"/>
          </a:p>
          <a:p>
            <a:pPr algn="l"/>
            <a:r>
              <a:rPr lang="en-US" sz="2200" baseline="30000" dirty="0" smtClean="0"/>
              <a:t>2</a:t>
            </a:r>
            <a:r>
              <a:rPr lang="en-US" sz="2200" dirty="0" smtClean="0"/>
              <a:t> University of Wisconsin-Madison Cooperative Institute for Meteorological Satellite Studies</a:t>
            </a:r>
          </a:p>
          <a:p>
            <a:pPr algn="l"/>
            <a:r>
              <a:rPr lang="en-US" sz="2200" baseline="30000" dirty="0"/>
              <a:t>3</a:t>
            </a:r>
            <a:r>
              <a:rPr lang="en-US" sz="2200" dirty="0" smtClean="0"/>
              <a:t> </a:t>
            </a:r>
            <a:r>
              <a:rPr lang="en-US" dirty="0">
                <a:effectLst/>
              </a:rPr>
              <a:t>NOAA/NWS/OCLO/FDTD</a:t>
            </a:r>
            <a:endParaRPr lang="en-US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637" y="2647629"/>
            <a:ext cx="1166132" cy="84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776" y="2108072"/>
            <a:ext cx="1423854" cy="604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776" y="3601249"/>
            <a:ext cx="1493649" cy="823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00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7159">
            <a:off x="-1024839" y="1709676"/>
            <a:ext cx="5728198" cy="316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7745" y="184466"/>
            <a:ext cx="7924800" cy="1828801"/>
          </a:xfrm>
        </p:spPr>
        <p:txBody>
          <a:bodyPr>
            <a:noAutofit/>
          </a:bodyPr>
          <a:lstStyle/>
          <a:p>
            <a:r>
              <a:rPr lang="en-US" sz="4000" dirty="0" smtClean="0">
                <a:hlinkClick r:id="rId4"/>
              </a:rPr>
              <a:t>NWA Meeting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45500" y="1921398"/>
            <a:ext cx="818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Weather Association Meeting in Huntsville AL, 7 – 12 September 2019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3044300"/>
            <a:ext cx="7702058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4286849"/>
            <a:ext cx="8364436" cy="1280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48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7159">
            <a:off x="-1024839" y="1709676"/>
            <a:ext cx="5728198" cy="316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7745" y="184466"/>
            <a:ext cx="7924800" cy="1828801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/>
              </a:rPr>
              <a:t>After seeing something on Twitter…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922" y="3598339"/>
            <a:ext cx="8037623" cy="2747524"/>
          </a:xfrm>
        </p:spPr>
        <p:txBody>
          <a:bodyPr>
            <a:normAutofit/>
          </a:bodyPr>
          <a:lstStyle/>
          <a:p>
            <a:r>
              <a:rPr lang="en-US" u="sng" dirty="0" smtClean="0">
                <a:effectLst/>
                <a:hlinkClick r:id="rId4"/>
              </a:rPr>
              <a:t>/</a:t>
            </a:r>
            <a:endParaRPr lang="en-US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45720"/>
            <a:ext cx="11978640" cy="67602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95500" y="3474708"/>
            <a:ext cx="9727045" cy="9702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9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7159">
            <a:off x="-1024839" y="1709676"/>
            <a:ext cx="5728198" cy="316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7745" y="184466"/>
            <a:ext cx="7924800" cy="1828801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/>
              </a:rPr>
              <a:t>How is this done?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922" y="3598339"/>
            <a:ext cx="8037623" cy="274752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</a:rPr>
              <a:t>Dan or Scott (or others) become aware of something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At a Conference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/>
              </a:rPr>
              <a:t>Via Social Media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9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7159">
            <a:off x="-1024839" y="1709676"/>
            <a:ext cx="5728198" cy="316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7745" y="184466"/>
            <a:ext cx="7924800" cy="1828801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/>
              </a:rPr>
              <a:t>After seeing something on Twitter…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922" y="3598339"/>
            <a:ext cx="8037623" cy="2747524"/>
          </a:xfrm>
        </p:spPr>
        <p:txBody>
          <a:bodyPr>
            <a:normAutofit/>
          </a:bodyPr>
          <a:lstStyle/>
          <a:p>
            <a:r>
              <a:rPr lang="en-US" u="sng" dirty="0" smtClean="0">
                <a:effectLst/>
                <a:hlinkClick r:id="rId4"/>
              </a:rPr>
              <a:t>/</a:t>
            </a:r>
            <a:endParaRPr lang="en-US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14" y="2196387"/>
            <a:ext cx="7090837" cy="4071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506" y="2718429"/>
            <a:ext cx="8291278" cy="3627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770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7159">
            <a:off x="-1024839" y="1709676"/>
            <a:ext cx="5728198" cy="316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7745" y="184466"/>
            <a:ext cx="7924800" cy="1828801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/>
              </a:rPr>
              <a:t>After seeing something on Twitter…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922" y="3598339"/>
            <a:ext cx="8037623" cy="2747524"/>
          </a:xfrm>
        </p:spPr>
        <p:txBody>
          <a:bodyPr>
            <a:normAutofit/>
          </a:bodyPr>
          <a:lstStyle/>
          <a:p>
            <a:r>
              <a:rPr lang="en-US" u="sng" dirty="0" smtClean="0">
                <a:effectLst/>
                <a:hlinkClick r:id="rId4"/>
              </a:rPr>
              <a:t>/</a:t>
            </a:r>
            <a:endParaRPr lang="en-US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45720"/>
            <a:ext cx="11978640" cy="67602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95185" y="4773593"/>
            <a:ext cx="9827359" cy="5350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2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7159">
            <a:off x="-1024839" y="1709676"/>
            <a:ext cx="5728198" cy="316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7745" y="184466"/>
            <a:ext cx="7924800" cy="1828801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/>
              </a:rPr>
              <a:t>After seeing something on Twitter…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922" y="3598339"/>
            <a:ext cx="8037623" cy="2747524"/>
          </a:xfrm>
        </p:spPr>
        <p:txBody>
          <a:bodyPr>
            <a:normAutofit/>
          </a:bodyPr>
          <a:lstStyle/>
          <a:p>
            <a:r>
              <a:rPr lang="en-US" u="sng" dirty="0" smtClean="0">
                <a:effectLst/>
                <a:hlinkClick r:id="rId4"/>
              </a:rPr>
              <a:t>/</a:t>
            </a:r>
            <a:endParaRPr lang="en-US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99" y="3477662"/>
            <a:ext cx="8567284" cy="2567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76093" y="2827073"/>
            <a:ext cx="6842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You can see this talk here at AMS too!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6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7159">
            <a:off x="-1024839" y="1709676"/>
            <a:ext cx="5728198" cy="316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7745" y="184466"/>
            <a:ext cx="7924800" cy="1828801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/>
              </a:rPr>
              <a:t>Bottom Line:  Multiple ways for forecasters to advocate for the use of Satellite Data to their peers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4201610" y="2314937"/>
            <a:ext cx="2037144" cy="3796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Something Happens</a:t>
            </a:r>
            <a:endParaRPr lang="en-US" sz="2800" b="1" dirty="0"/>
          </a:p>
        </p:txBody>
      </p:sp>
      <p:sp>
        <p:nvSpPr>
          <p:cNvPr id="10" name="Right Arrow 9"/>
          <p:cNvSpPr/>
          <p:nvPr/>
        </p:nvSpPr>
        <p:spPr>
          <a:xfrm>
            <a:off x="6195549" y="2326148"/>
            <a:ext cx="1770927" cy="115746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Conference Presentation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6195542" y="4953965"/>
            <a:ext cx="1770927" cy="115746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FDTD Webinar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7986917" y="2314937"/>
            <a:ext cx="1770927" cy="115746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FDTD Webinar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7986917" y="4953965"/>
            <a:ext cx="1770927" cy="115746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Conference Presentation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785401" y="2314937"/>
            <a:ext cx="2037144" cy="3796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Multiple ways to learn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235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7159">
            <a:off x="-1024839" y="1709676"/>
            <a:ext cx="5728198" cy="316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7745" y="184466"/>
            <a:ext cx="7924800" cy="1828801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/>
              </a:rPr>
              <a:t>Bottom Line:  Multiple ways for forecasters to advocate for the use of Satellite Data to their peers</a:t>
            </a:r>
            <a:endParaRPr lang="en-US" sz="4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45720"/>
            <a:ext cx="11978640" cy="6760221"/>
          </a:xfrm>
          <a:prstGeom prst="rect">
            <a:avLst/>
          </a:prstGeom>
        </p:spPr>
      </p:pic>
      <p:sp>
        <p:nvSpPr>
          <p:cNvPr id="3" name="32-Point Star 2"/>
          <p:cNvSpPr/>
          <p:nvPr/>
        </p:nvSpPr>
        <p:spPr>
          <a:xfrm>
            <a:off x="7836061" y="1250066"/>
            <a:ext cx="4104073" cy="426441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These are all links to PowerPoints and Recordings!</a:t>
            </a:r>
            <a:endParaRPr lang="en-US" sz="2800" b="1" dirty="0"/>
          </a:p>
        </p:txBody>
      </p:sp>
      <p:sp>
        <p:nvSpPr>
          <p:cNvPr id="5" name="Oval 4"/>
          <p:cNvSpPr/>
          <p:nvPr/>
        </p:nvSpPr>
        <p:spPr>
          <a:xfrm>
            <a:off x="2161267" y="4259001"/>
            <a:ext cx="1606181" cy="61345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6"/>
          </p:cNvCxnSpPr>
          <p:nvPr/>
        </p:nvCxnSpPr>
        <p:spPr>
          <a:xfrm flipH="1">
            <a:off x="3767448" y="3507129"/>
            <a:ext cx="4751521" cy="10586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5626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7159">
            <a:off x="-1024839" y="1709676"/>
            <a:ext cx="5728198" cy="316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7745" y="184466"/>
            <a:ext cx="7924800" cy="1828801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/>
              </a:rPr>
              <a:t>Bottom Line:  Multiple ways for forecasters to advocate for the use of Satellite Data to their peers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94" y="0"/>
            <a:ext cx="958070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00" y="966144"/>
            <a:ext cx="5823694" cy="4379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6361" y="4833818"/>
            <a:ext cx="233422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</a:rPr>
              <a:t>Clickable Video</a:t>
            </a:r>
            <a:endParaRPr lang="en-US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6361" y="5493893"/>
            <a:ext cx="2492542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</a:rPr>
              <a:t>Link to YouTube</a:t>
            </a:r>
            <a:endParaRPr lang="en-US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6361" y="6189690"/>
            <a:ext cx="258064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</a:rPr>
              <a:t>PowerPoint slides</a:t>
            </a:r>
            <a:endParaRPr lang="en-US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622242" y="3275763"/>
            <a:ext cx="2391507" cy="15580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88903" y="5677784"/>
            <a:ext cx="1479036" cy="802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477004" y="6127402"/>
            <a:ext cx="638874" cy="263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4421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7159">
            <a:off x="-1024839" y="1709676"/>
            <a:ext cx="5728198" cy="316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7745" y="184467"/>
            <a:ext cx="7924800" cy="850514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/>
              </a:rPr>
              <a:t>Recent Metrics</a:t>
            </a:r>
            <a:endParaRPr lang="en-US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463704"/>
              </p:ext>
            </p:extLst>
          </p:nvPr>
        </p:nvGraphicFramePr>
        <p:xfrm>
          <a:off x="3796145" y="1108915"/>
          <a:ext cx="8128000" cy="555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798081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683737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816631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26398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Date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Title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Presenter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# of </a:t>
                      </a:r>
                      <a:r>
                        <a:rPr lang="en-US" sz="1600" b="1" smtClean="0"/>
                        <a:t>WFOs listening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439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10-16-2019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Use of GOES-East Composite RGB Imagery and GLM Data in the Ohio Valley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Ryan Sharp, WFO LMK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185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9-24-1019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Modifying RGB imagery on the fly in AWIPS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Bill Line,</a:t>
                      </a:r>
                      <a:r>
                        <a:rPr lang="en-US" sz="1600" b="1" baseline="0" dirty="0" smtClean="0"/>
                        <a:t> WFO PUB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22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4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8-21-2019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Issuing Warnings</a:t>
                      </a:r>
                      <a:r>
                        <a:rPr lang="en-US" sz="1600" b="1" baseline="0" dirty="0" smtClean="0"/>
                        <a:t> with no radar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David Levin, WFO JNU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15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322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7-17-2019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Superior, WI Husky refinery explosion NWS Duluth response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Joseph Moore, WFO DLH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309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6-12-2019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Nocturnal detection of smoke with GOES-16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Kevin </a:t>
                      </a:r>
                      <a:r>
                        <a:rPr lang="en-US" sz="1600" b="1" dirty="0" err="1" smtClean="0"/>
                        <a:t>Huyck</a:t>
                      </a:r>
                      <a:r>
                        <a:rPr lang="en-US" sz="1600" b="1" dirty="0" smtClean="0"/>
                        <a:t>,</a:t>
                      </a:r>
                      <a:r>
                        <a:rPr lang="en-US" sz="1600" b="1" baseline="0" dirty="0" smtClean="0"/>
                        <a:t> WFO DLH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13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98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6-5-2019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The</a:t>
                      </a:r>
                      <a:r>
                        <a:rPr lang="en-US" sz="1600" b="1" baseline="0" dirty="0" smtClean="0"/>
                        <a:t> Above-Anvil Cirrus Plume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Kris </a:t>
                      </a:r>
                      <a:r>
                        <a:rPr lang="en-US" sz="1600" b="1" dirty="0" err="1" smtClean="0"/>
                        <a:t>Bedka</a:t>
                      </a:r>
                      <a:r>
                        <a:rPr lang="en-US" sz="1600" b="1" dirty="0" smtClean="0"/>
                        <a:t>, NASA Langley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15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3273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980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7159">
            <a:off x="-1024839" y="1709676"/>
            <a:ext cx="5728198" cy="316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7745" y="184466"/>
            <a:ext cx="7924800" cy="182880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/>
              </a:rPr>
              <a:t>For people who have to leave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9864" y="3598339"/>
            <a:ext cx="9772681" cy="2747524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All webinars are recorded and </a:t>
            </a:r>
            <a:r>
              <a:rPr lang="en-US" sz="2800" dirty="0" smtClean="0">
                <a:effectLst/>
              </a:rPr>
              <a:t>available </a:t>
            </a:r>
            <a:r>
              <a:rPr lang="en-US" sz="2800" dirty="0">
                <a:effectLst/>
              </a:rPr>
              <a:t>at </a:t>
            </a:r>
            <a:r>
              <a:rPr lang="en-US" sz="2800" u="sng" dirty="0">
                <a:effectLst/>
                <a:hlinkClick r:id="rId4"/>
              </a:rPr>
              <a:t>http://rammb.cira.colostate.edu/training/visit/satellite_chat/</a:t>
            </a:r>
            <a:endParaRPr lang="en-US" sz="2800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05" y="4707234"/>
            <a:ext cx="1905000" cy="190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25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7159">
            <a:off x="-1024839" y="1709676"/>
            <a:ext cx="5728198" cy="316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7150" y="984566"/>
            <a:ext cx="8453249" cy="1828801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effectLst/>
              </a:rPr>
              <a:t>We are always looking for topics – if you have one, email us!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4962" y="3052239"/>
            <a:ext cx="8037623" cy="2747524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effectLst/>
                <a:hlinkClick r:id="rId4"/>
              </a:rPr>
              <a:t>scott.lindstrom@noaa.gov</a:t>
            </a:r>
            <a:endParaRPr lang="en-US" sz="4400" b="1" dirty="0" smtClean="0">
              <a:effectLst/>
            </a:endParaRPr>
          </a:p>
          <a:p>
            <a:r>
              <a:rPr lang="en-US" sz="4400" b="1" dirty="0" smtClean="0">
                <a:effectLst/>
              </a:rPr>
              <a:t>608 263 4425 / @</a:t>
            </a:r>
            <a:r>
              <a:rPr lang="en-US" sz="4400" b="1" dirty="0" err="1" smtClean="0">
                <a:effectLst/>
              </a:rPr>
              <a:t>WxSatChat</a:t>
            </a:r>
            <a:endParaRPr lang="en-US" sz="4400" b="1" dirty="0" smtClean="0">
              <a:effectLst/>
            </a:endParaRPr>
          </a:p>
          <a:p>
            <a:r>
              <a:rPr lang="en-US" sz="4400" b="1" dirty="0" smtClean="0">
                <a:effectLst/>
                <a:hlinkClick r:id="rId5"/>
              </a:rPr>
              <a:t>dan.bikos@noaa.gov</a:t>
            </a:r>
            <a:r>
              <a:rPr lang="en-US" sz="4400" b="1" dirty="0" smtClean="0">
                <a:effectLst/>
              </a:rPr>
              <a:t> </a:t>
            </a:r>
          </a:p>
          <a:p>
            <a:r>
              <a:rPr lang="en-US" sz="4400" b="1" dirty="0" smtClean="0">
                <a:effectLst/>
              </a:rPr>
              <a:t>970 491 3777</a:t>
            </a:r>
            <a:endParaRPr lang="en-US" sz="4400" b="1" dirty="0">
              <a:effectLst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44962" y="3052239"/>
            <a:ext cx="803762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479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7159">
            <a:off x="-1024839" y="1709676"/>
            <a:ext cx="5728198" cy="316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7745" y="184466"/>
            <a:ext cx="7924800" cy="1828801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effectLst/>
              </a:rPr>
              <a:t>Thank You!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9284" y="3598339"/>
            <a:ext cx="9893261" cy="2747524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All webinars are recorded and made available at </a:t>
            </a:r>
            <a:r>
              <a:rPr lang="en-US" sz="2800" u="sng" dirty="0">
                <a:effectLst/>
                <a:hlinkClick r:id="rId4"/>
              </a:rPr>
              <a:t>http://rammb.cira.colostate.edu/training/visit/satellite_chat/</a:t>
            </a:r>
            <a:endParaRPr lang="en-US" sz="2800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05" y="4707234"/>
            <a:ext cx="1905000" cy="190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64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7159">
            <a:off x="-1024839" y="1709676"/>
            <a:ext cx="5728198" cy="316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7745" y="184466"/>
            <a:ext cx="7924800" cy="1828801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/>
              </a:rPr>
              <a:t>What kind of training is done in Satellite Webinars?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922" y="2163078"/>
            <a:ext cx="8037623" cy="4515514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effectLst/>
              </a:rPr>
              <a:t>Peer-to-Peer Training:  This has been shown to be very effective : you learn from your cohort who knows what you face daily in the trenches</a:t>
            </a:r>
          </a:p>
          <a:p>
            <a:pPr algn="l"/>
            <a:r>
              <a:rPr lang="en-US" sz="3200" dirty="0" smtClean="0">
                <a:effectLst/>
              </a:rPr>
              <a:t>Experts talk about their research:  Forecasters learn straight from the researcher!</a:t>
            </a:r>
          </a:p>
          <a:p>
            <a:pPr algn="l"/>
            <a:endParaRPr lang="en-US" sz="320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9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7159">
            <a:off x="-1024839" y="1709676"/>
            <a:ext cx="5728198" cy="316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7745" y="184466"/>
            <a:ext cx="7924800" cy="1828801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/>
              </a:rPr>
              <a:t>How is this done?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922" y="3598339"/>
            <a:ext cx="8037623" cy="274752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</a:rPr>
              <a:t>Dan or Scott (or others) become aware of something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effectLst/>
              </a:rPr>
              <a:t>At a Conference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effectLst/>
              </a:rPr>
              <a:t>Via Social Media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7159">
            <a:off x="-1024839" y="1709676"/>
            <a:ext cx="5728198" cy="316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7745" y="184466"/>
            <a:ext cx="7924800" cy="1828801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/>
              </a:rPr>
              <a:t>How is this done?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922" y="3598339"/>
            <a:ext cx="8037623" cy="274752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</a:rPr>
              <a:t>Dan or Scott (or others) become aware of something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/>
              </a:rPr>
              <a:t>At a Conference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effectLst/>
              </a:rPr>
              <a:t>Via Social Media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3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7159">
            <a:off x="-1024839" y="1709676"/>
            <a:ext cx="5728198" cy="316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7745" y="184466"/>
            <a:ext cx="7924800" cy="1828801"/>
          </a:xfrm>
        </p:spPr>
        <p:txBody>
          <a:bodyPr>
            <a:noAutofit/>
          </a:bodyPr>
          <a:lstStyle/>
          <a:p>
            <a:r>
              <a:rPr lang="en-US" sz="4000" dirty="0" smtClean="0">
                <a:hlinkClick r:id="rId4"/>
              </a:rPr>
              <a:t>GLOMW Agenda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637151" y="2002423"/>
            <a:ext cx="8307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Great  Lakes Operational Meteorology Workshop, May 2019 in Duluth</a:t>
            </a:r>
          </a:p>
          <a:p>
            <a:pPr algn="ctr"/>
            <a:r>
              <a:rPr lang="en-US" sz="2000" b="1" dirty="0" smtClean="0"/>
              <a:t>(Link </a:t>
            </a:r>
            <a:r>
              <a:rPr lang="en-US" sz="2000" b="1" dirty="0"/>
              <a:t>to Agenda:  </a:t>
            </a:r>
            <a:r>
              <a:rPr lang="en-US" sz="2000" b="1" dirty="0">
                <a:hlinkClick r:id="rId4"/>
              </a:rPr>
              <a:t>https://</a:t>
            </a:r>
            <a:r>
              <a:rPr lang="en-US" sz="2000" b="1" dirty="0" smtClean="0">
                <a:hlinkClick r:id="rId4"/>
              </a:rPr>
              <a:t>www.weather.gov/dlh/GLOMW-2019</a:t>
            </a:r>
            <a:r>
              <a:rPr lang="en-US" sz="2000" b="1" dirty="0" smtClean="0"/>
              <a:t> )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98" y="2992998"/>
            <a:ext cx="8657070" cy="655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98" y="4027662"/>
            <a:ext cx="8649450" cy="746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29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7159">
            <a:off x="-1024839" y="1709676"/>
            <a:ext cx="5728198" cy="316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7745" y="184466"/>
            <a:ext cx="7924800" cy="1828801"/>
          </a:xfrm>
        </p:spPr>
        <p:txBody>
          <a:bodyPr>
            <a:noAutofit/>
          </a:bodyPr>
          <a:lstStyle/>
          <a:p>
            <a:r>
              <a:rPr lang="en-US" sz="4000" dirty="0" smtClean="0">
                <a:hlinkClick r:id="rId4"/>
              </a:rPr>
              <a:t>GLOMW Agenda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166886" y="1921398"/>
            <a:ext cx="72736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Presenter gets an email!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55" y="2290730"/>
            <a:ext cx="7963590" cy="4458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45" y="4241364"/>
            <a:ext cx="10058400" cy="1262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048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7159">
            <a:off x="-1024839" y="1709676"/>
            <a:ext cx="5728198" cy="316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7745" y="184466"/>
            <a:ext cx="7924800" cy="1828801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/>
              </a:rPr>
              <a:t>After seeing something on Twitter…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922" y="3598339"/>
            <a:ext cx="8037623" cy="2747524"/>
          </a:xfrm>
        </p:spPr>
        <p:txBody>
          <a:bodyPr>
            <a:normAutofit/>
          </a:bodyPr>
          <a:lstStyle/>
          <a:p>
            <a:r>
              <a:rPr lang="en-US" u="sng" dirty="0" smtClean="0">
                <a:effectLst/>
                <a:hlinkClick r:id="rId4"/>
              </a:rPr>
              <a:t>/</a:t>
            </a:r>
            <a:endParaRPr lang="en-US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7" y="45720"/>
            <a:ext cx="11978640" cy="67602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33285" y="5238366"/>
            <a:ext cx="9789259" cy="9338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9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7159">
            <a:off x="-1024839" y="1709676"/>
            <a:ext cx="5728198" cy="316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7745" y="184466"/>
            <a:ext cx="7924800" cy="1828801"/>
          </a:xfrm>
        </p:spPr>
        <p:txBody>
          <a:bodyPr>
            <a:noAutofit/>
          </a:bodyPr>
          <a:lstStyle/>
          <a:p>
            <a:r>
              <a:rPr lang="en-US" sz="4000" dirty="0" smtClean="0">
                <a:hlinkClick r:id="rId4"/>
              </a:rPr>
              <a:t>NWA Meeting</a:t>
            </a:r>
            <a:r>
              <a:rPr lang="en-US" sz="4000" dirty="0" smtClean="0"/>
              <a:t> (or any meeting)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364590" y="2906049"/>
            <a:ext cx="69911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posters, I (or Dan) can just walk up and say how nice it would be if the material were reformatted into a short webinar</a:t>
            </a:r>
          </a:p>
          <a:p>
            <a:r>
              <a:rPr lang="en-US" sz="3200" dirty="0" smtClean="0"/>
              <a:t>We help the presenter with the process of converting poster to talk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7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13792</TotalTime>
  <Words>531</Words>
  <Application>Microsoft Office PowerPoint</Application>
  <PresentationFormat>Widescreen</PresentationFormat>
  <Paragraphs>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Calisto MT</vt:lpstr>
      <vt:lpstr>Trebuchet MS</vt:lpstr>
      <vt:lpstr>Wingdings 2</vt:lpstr>
      <vt:lpstr>Slate</vt:lpstr>
      <vt:lpstr>FDTD Satellite Applications Webinars:  Peer-to-peer training for the National Weather Service</vt:lpstr>
      <vt:lpstr>For people who have to leave</vt:lpstr>
      <vt:lpstr>What kind of training is done in Satellite Webinars?</vt:lpstr>
      <vt:lpstr>How is this done?</vt:lpstr>
      <vt:lpstr>How is this done?</vt:lpstr>
      <vt:lpstr>GLOMW Agenda</vt:lpstr>
      <vt:lpstr>GLOMW Agenda</vt:lpstr>
      <vt:lpstr>After seeing something on Twitter…</vt:lpstr>
      <vt:lpstr>NWA Meeting (or any meeting)</vt:lpstr>
      <vt:lpstr>NWA Meeting</vt:lpstr>
      <vt:lpstr>After seeing something on Twitter…</vt:lpstr>
      <vt:lpstr>How is this done?</vt:lpstr>
      <vt:lpstr>After seeing something on Twitter…</vt:lpstr>
      <vt:lpstr>After seeing something on Twitter…</vt:lpstr>
      <vt:lpstr>After seeing something on Twitter…</vt:lpstr>
      <vt:lpstr>Bottom Line:  Multiple ways for forecasters to advocate for the use of Satellite Data to their peers</vt:lpstr>
      <vt:lpstr>Bottom Line:  Multiple ways for forecasters to advocate for the use of Satellite Data to their peers</vt:lpstr>
      <vt:lpstr>Bottom Line:  Multiple ways for forecasters to advocate for the use of Satellite Data to their peers</vt:lpstr>
      <vt:lpstr>Recent Metrics</vt:lpstr>
      <vt:lpstr>We are always looking for topics – if you have one, email us!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SHyMet as a training resource for GOES Satellites</dc:title>
  <dc:creator>Scott Lindstrom</dc:creator>
  <cp:lastModifiedBy>Scott Lindstrom</cp:lastModifiedBy>
  <cp:revision>145</cp:revision>
  <dcterms:created xsi:type="dcterms:W3CDTF">2019-06-30T14:43:17Z</dcterms:created>
  <dcterms:modified xsi:type="dcterms:W3CDTF">2020-01-05T14:27:46Z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B60E19B8-B786-4066-8026-EAADEF41D398</vt:lpwstr>
  </property>
  <property fmtid="{D5CDD505-2E9C-101B-9397-08002B2CF9AE}" pid="3" name="ArticulatePath">
    <vt:lpwstr>Presentation1</vt:lpwstr>
  </property>
</Properties>
</file>