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9296400" cy="147828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088">
          <p15:clr>
            <a:srgbClr val="000000"/>
          </p15:clr>
        </p15:guide>
        <p15:guide id="2" pos="13440">
          <p15:clr>
            <a:srgbClr val="000000"/>
          </p15:clr>
        </p15:guide>
      </p15:sldGuideLst>
    </p:ext>
    <p:ext uri="{2D200454-40CA-4A62-9FC3-DE9A4176ACB9}">
      <p15:notesGuideLst xmlns:p15="http://schemas.microsoft.com/office/powerpoint/2012/main">
        <p15:guide id="1" orient="horz" pos="4656">
          <p15:clr>
            <a:srgbClr val="000000"/>
          </p15:clr>
        </p15:guide>
        <p15:guide id="2" pos="2927">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40ECAA7-F87D-4FA9-82C0-876A09C25AB5}">
  <a:tblStyle styleId="{F40ECAA7-F87D-4FA9-82C0-876A09C25AB5}" styleName="Table_0">
    <a:wholeTbl>
      <a:tcTxStyle>
        <a:font>
          <a:latin typeface="Arial"/>
          <a:ea typeface="Arial"/>
          <a:cs typeface="Arial"/>
        </a:font>
        <a:srgbClr val="000000"/>
      </a:tcTxStyle>
      <a:tcStyle>
        <a:tcBdr>
          <a:left>
            <a:ln w="6350" cap="flat" cmpd="sng">
              <a:solidFill>
                <a:srgbClr val="FFFFFF"/>
              </a:solidFill>
              <a:prstDash val="solid"/>
              <a:round/>
              <a:headEnd type="none" w="sm" len="sm"/>
              <a:tailEnd type="none" w="sm" len="sm"/>
            </a:ln>
          </a:left>
          <a:right>
            <a:ln w="6350" cap="flat" cmpd="sng">
              <a:solidFill>
                <a:srgbClr val="FFFFFF"/>
              </a:solidFill>
              <a:prstDash val="solid"/>
              <a:round/>
              <a:headEnd type="none" w="sm" len="sm"/>
              <a:tailEnd type="none" w="sm" len="sm"/>
            </a:ln>
          </a:right>
          <a:top>
            <a:ln w="6350" cap="flat" cmpd="sng">
              <a:solidFill>
                <a:srgbClr val="FFFFFF"/>
              </a:solidFill>
              <a:prstDash val="solid"/>
              <a:round/>
              <a:headEnd type="none" w="sm" len="sm"/>
              <a:tailEnd type="none" w="sm" len="sm"/>
            </a:ln>
          </a:top>
          <a:bottom>
            <a:ln w="6350" cap="flat" cmpd="sng">
              <a:solidFill>
                <a:srgbClr val="FFFFFF"/>
              </a:solidFill>
              <a:prstDash val="solid"/>
              <a:round/>
              <a:headEnd type="none" w="sm" len="sm"/>
              <a:tailEnd type="none" w="sm" len="sm"/>
            </a:ln>
          </a:bottom>
          <a:insideH>
            <a:ln w="6350" cap="flat" cmpd="sng">
              <a:solidFill>
                <a:srgbClr val="FFFFFF"/>
              </a:solidFill>
              <a:prstDash val="solid"/>
              <a:round/>
              <a:headEnd type="none" w="sm" len="sm"/>
              <a:tailEnd type="none" w="sm" len="sm"/>
            </a:ln>
          </a:insideH>
          <a:insideV>
            <a:ln w="6350" cap="flat" cmpd="sng">
              <a:solidFill>
                <a:srgbClr val="FFFFFF"/>
              </a:solidFill>
              <a:prstDash val="solid"/>
              <a:round/>
              <a:headEnd type="none" w="sm" len="sm"/>
              <a:tailEnd type="none" w="sm" len="sm"/>
            </a:ln>
          </a:insideV>
        </a:tcBdr>
        <a:fill>
          <a:solidFill>
            <a:srgbClr val="D9E2F3"/>
          </a:solidFill>
        </a:fill>
      </a:tcStyle>
    </a:wholeTbl>
    <a:band1H>
      <a:tcTxStyle/>
      <a:tcStyle>
        <a:tcBdr/>
        <a:fill>
          <a:solidFill>
            <a:srgbClr val="B4C6E7"/>
          </a:solidFill>
        </a:fill>
      </a:tcStyle>
    </a:band1H>
    <a:band2H>
      <a:tcTxStyle/>
      <a:tcStyle>
        <a:tcBdr/>
      </a:tcStyle>
    </a:band2H>
    <a:band1V>
      <a:tcTxStyle/>
      <a:tcStyle>
        <a:tcBdr/>
        <a:fill>
          <a:solidFill>
            <a:srgbClr val="B4C6E7"/>
          </a:solidFill>
        </a:fill>
      </a:tcStyle>
    </a:band1V>
    <a:band2V>
      <a:tcTxStyle/>
      <a:tcStyle>
        <a:tcBdr/>
      </a:tcStyle>
    </a:band2V>
    <a:lastCol>
      <a:tcTxStyle b="on">
        <a:srgbClr val="FFFFFF"/>
      </a:tcTxStyle>
      <a:tcStyle>
        <a:tcBdr>
          <a:right>
            <a:ln w="6350" cap="flat" cmpd="sng">
              <a:solidFill>
                <a:srgbClr val="FFFFFF"/>
              </a:solidFill>
              <a:prstDash val="solid"/>
              <a:round/>
              <a:headEnd type="none" w="sm" len="sm"/>
              <a:tailEnd type="none" w="sm" len="sm"/>
            </a:ln>
          </a:right>
          <a:top>
            <a:ln w="6350" cap="flat" cmpd="sng">
              <a:solidFill>
                <a:srgbClr val="FFFFFF"/>
              </a:solidFill>
              <a:prstDash val="solid"/>
              <a:round/>
              <a:headEnd type="none" w="sm" len="sm"/>
              <a:tailEnd type="none" w="sm" len="sm"/>
            </a:ln>
          </a:top>
          <a:bottom>
            <a:ln w="6350" cap="flat" cmpd="sng">
              <a:solidFill>
                <a:srgbClr val="FFFFFF"/>
              </a:solidFill>
              <a:prstDash val="solid"/>
              <a:round/>
              <a:headEnd type="none" w="sm" len="sm"/>
              <a:tailEnd type="none" w="sm" len="sm"/>
            </a:ln>
          </a:bottom>
          <a:insideV>
            <a:ln cap="flat" cmpd="sng">
              <a:solidFill>
                <a:srgbClr val="000000"/>
              </a:solidFill>
              <a:prstDash val="solid"/>
              <a:round/>
              <a:headEnd type="none" w="sm" len="sm"/>
              <a:tailEnd type="none" w="sm" len="sm"/>
            </a:ln>
          </a:insideV>
        </a:tcBdr>
        <a:fill>
          <a:solidFill>
            <a:srgbClr val="4472C4"/>
          </a:solidFill>
        </a:fill>
      </a:tcStyle>
    </a:lastCol>
    <a:firstCol>
      <a:tcTxStyle b="on">
        <a:srgbClr val="FFFFFF"/>
      </a:tcTxStyle>
      <a:tcStyle>
        <a:tcBdr>
          <a:left>
            <a:ln w="6350" cap="flat" cmpd="sng">
              <a:solidFill>
                <a:srgbClr val="FFFFFF"/>
              </a:solidFill>
              <a:prstDash val="solid"/>
              <a:round/>
              <a:headEnd type="none" w="sm" len="sm"/>
              <a:tailEnd type="none" w="sm" len="sm"/>
            </a:ln>
          </a:left>
          <a:top>
            <a:ln w="6350" cap="flat" cmpd="sng">
              <a:solidFill>
                <a:srgbClr val="FFFFFF"/>
              </a:solidFill>
              <a:prstDash val="solid"/>
              <a:round/>
              <a:headEnd type="none" w="sm" len="sm"/>
              <a:tailEnd type="none" w="sm" len="sm"/>
            </a:ln>
          </a:top>
          <a:bottom>
            <a:ln w="6350" cap="flat" cmpd="sng">
              <a:solidFill>
                <a:srgbClr val="FFFFFF"/>
              </a:solidFill>
              <a:prstDash val="solid"/>
              <a:round/>
              <a:headEnd type="none" w="sm" len="sm"/>
              <a:tailEnd type="none" w="sm" len="sm"/>
            </a:ln>
          </a:bottom>
          <a:insideV>
            <a:ln cap="flat" cmpd="sng">
              <a:solidFill>
                <a:srgbClr val="000000"/>
              </a:solidFill>
              <a:prstDash val="solid"/>
              <a:round/>
              <a:headEnd type="none" w="sm" len="sm"/>
              <a:tailEnd type="none" w="sm" len="sm"/>
            </a:ln>
          </a:insideV>
        </a:tcBdr>
        <a:fill>
          <a:solidFill>
            <a:srgbClr val="4472C4"/>
          </a:solidFill>
        </a:fill>
      </a:tcStyle>
    </a:firstCol>
    <a:lastRow>
      <a:tcTxStyle b="on">
        <a:srgbClr val="FFFFFF"/>
      </a:tcTxStyle>
      <a:tcStyle>
        <a:tcBdr>
          <a:left>
            <a:ln w="6350" cap="flat" cmpd="sng">
              <a:solidFill>
                <a:srgbClr val="FFFFFF"/>
              </a:solidFill>
              <a:prstDash val="solid"/>
              <a:round/>
              <a:headEnd type="none" w="sm" len="sm"/>
              <a:tailEnd type="none" w="sm" len="sm"/>
            </a:ln>
          </a:left>
          <a:right>
            <a:ln w="6350" cap="flat" cmpd="sng">
              <a:solidFill>
                <a:srgbClr val="FFFFFF"/>
              </a:solidFill>
              <a:prstDash val="solid"/>
              <a:round/>
              <a:headEnd type="none" w="sm" len="sm"/>
              <a:tailEnd type="none" w="sm" len="sm"/>
            </a:ln>
          </a:right>
          <a:bottom>
            <a:ln w="6350" cap="flat" cmpd="sng">
              <a:solidFill>
                <a:srgbClr val="FFFFFF"/>
              </a:solidFill>
              <a:prstDash val="solid"/>
              <a:round/>
              <a:headEnd type="none" w="sm" len="sm"/>
              <a:tailEnd type="none" w="sm" len="sm"/>
            </a:ln>
          </a:bottom>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fill>
          <a:solidFill>
            <a:srgbClr val="4472C4"/>
          </a:solidFill>
        </a:fill>
      </a:tcStyle>
    </a:lastRow>
    <a:seCell>
      <a:tcTxStyle/>
      <a:tcStyle>
        <a:tcBdr/>
      </a:tcStyle>
    </a:seCell>
    <a:swCell>
      <a:tcTxStyle/>
      <a:tcStyle>
        <a:tcBdr/>
      </a:tcStyle>
    </a:swCell>
    <a:firstRow>
      <a:tcTxStyle b="on">
        <a:srgbClr val="FFFFFF"/>
      </a:tcTxStyle>
      <a:tcStyle>
        <a:tcBdr>
          <a:left>
            <a:ln w="6350" cap="flat" cmpd="sng">
              <a:solidFill>
                <a:srgbClr val="FFFFFF"/>
              </a:solidFill>
              <a:prstDash val="solid"/>
              <a:round/>
              <a:headEnd type="none" w="sm" len="sm"/>
              <a:tailEnd type="none" w="sm" len="sm"/>
            </a:ln>
          </a:left>
          <a:right>
            <a:ln w="6350" cap="flat" cmpd="sng">
              <a:solidFill>
                <a:srgbClr val="FFFFFF"/>
              </a:solidFill>
              <a:prstDash val="solid"/>
              <a:round/>
              <a:headEnd type="none" w="sm" len="sm"/>
              <a:tailEnd type="none" w="sm" len="sm"/>
            </a:ln>
          </a:right>
          <a:top>
            <a:ln w="6350" cap="flat" cmpd="sng">
              <a:solidFill>
                <a:srgbClr val="FFFFFF"/>
              </a:solidFill>
              <a:prstDash val="solid"/>
              <a:round/>
              <a:headEnd type="none" w="sm" len="sm"/>
              <a:tailEnd type="none" w="sm" len="sm"/>
            </a:ln>
          </a:top>
          <a:insideH>
            <a:ln cap="flat" cmpd="sng">
              <a:solidFill>
                <a:srgbClr val="000000"/>
              </a:solidFill>
              <a:prstDash val="solid"/>
              <a:round/>
              <a:headEnd type="none" w="sm" len="sm"/>
              <a:tailEnd type="none" w="sm" len="sm"/>
            </a:ln>
          </a:insideH>
          <a:insideV>
            <a:ln cap="flat" cmpd="sng">
              <a:solidFill>
                <a:srgbClr val="000000"/>
              </a:solidFill>
              <a:prstDash val="solid"/>
              <a:round/>
              <a:headEnd type="none" w="sm" len="sm"/>
              <a:tailEnd type="none" w="sm" len="sm"/>
            </a:ln>
          </a:insideV>
        </a:tcBdr>
        <a:fill>
          <a:solidFill>
            <a:srgbClr val="4472C4"/>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6" d="100"/>
          <a:sy n="26" d="100"/>
        </p:scale>
        <p:origin x="1332" y="162"/>
      </p:cViewPr>
      <p:guideLst>
        <p:guide orient="horz" pos="11088"/>
        <p:guide pos="134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4656"/>
        <p:guide pos="2927"/>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008437" cy="730250"/>
          </a:xfrm>
          <a:prstGeom prst="rect">
            <a:avLst/>
          </a:prstGeom>
          <a:noFill/>
          <a:ln>
            <a:noFill/>
          </a:ln>
        </p:spPr>
        <p:txBody>
          <a:bodyPr spcFirstLastPara="1" wrap="square" lIns="130450" tIns="65225" rIns="130450" bIns="65225"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5273675" y="0"/>
            <a:ext cx="4008437" cy="730250"/>
          </a:xfrm>
          <a:prstGeom prst="rect">
            <a:avLst/>
          </a:prstGeom>
          <a:noFill/>
          <a:ln>
            <a:noFill/>
          </a:ln>
        </p:spPr>
        <p:txBody>
          <a:bodyPr spcFirstLastPara="1" wrap="square" lIns="130450" tIns="65225" rIns="130450" bIns="65225" anchor="t"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903287" y="1096962"/>
            <a:ext cx="7475537" cy="56070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1265237" y="7072312"/>
            <a:ext cx="6750050" cy="6581775"/>
          </a:xfrm>
          <a:prstGeom prst="rect">
            <a:avLst/>
          </a:prstGeom>
          <a:noFill/>
          <a:ln>
            <a:noFill/>
          </a:ln>
        </p:spPr>
        <p:txBody>
          <a:bodyPr spcFirstLastPara="1" wrap="square" lIns="130450" tIns="65225" rIns="130450" bIns="652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14019213"/>
            <a:ext cx="4008437" cy="731837"/>
          </a:xfrm>
          <a:prstGeom prst="rect">
            <a:avLst/>
          </a:prstGeom>
          <a:noFill/>
          <a:ln>
            <a:noFill/>
          </a:ln>
        </p:spPr>
        <p:txBody>
          <a:bodyPr spcFirstLastPara="1" wrap="square" lIns="130450" tIns="65225" rIns="130450" bIns="65225" anchor="b" anchorCtr="0"/>
          <a:lstStyle>
            <a:lvl1pPr marR="0" lvl="0"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5273675" y="14019213"/>
            <a:ext cx="4008437" cy="731837"/>
          </a:xfrm>
          <a:prstGeom prst="rect">
            <a:avLst/>
          </a:prstGeom>
          <a:noFill/>
          <a:ln>
            <a:noFill/>
          </a:ln>
        </p:spPr>
        <p:txBody>
          <a:bodyPr spcFirstLastPara="1" wrap="square" lIns="130450" tIns="65225" rIns="130450" bIns="65225" anchor="b" anchorCtr="0">
            <a:noAutofit/>
          </a:bodyPr>
          <a:lstStyle/>
          <a:p>
            <a:pPr marL="0" marR="0" lvl="0" indent="0" algn="r" rtl="0">
              <a:lnSpc>
                <a:spcPct val="100000"/>
              </a:lnSpc>
              <a:spcBef>
                <a:spcPts val="0"/>
              </a:spcBef>
              <a:spcAft>
                <a:spcPts val="0"/>
              </a:spcAft>
              <a:buClr>
                <a:srgbClr val="000000"/>
              </a:buClr>
              <a:buSzPts val="1700"/>
              <a:buFont typeface="Times New Roman"/>
              <a:buNone/>
            </a:pPr>
            <a:fld id="{00000000-1234-1234-1234-123412341234}" type="slidenum">
              <a:rPr lang="en-US" sz="1700" b="0" i="0" u="none" strike="noStrike" cap="none">
                <a:solidFill>
                  <a:srgbClr val="000000"/>
                </a:solidFill>
                <a:latin typeface="Times New Roman"/>
                <a:ea typeface="Times New Roman"/>
                <a:cs typeface="Times New Roman"/>
                <a:sym typeface="Times New Roman"/>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p:nvPr/>
        </p:nvSpPr>
        <p:spPr>
          <a:xfrm>
            <a:off x="5273675" y="14019213"/>
            <a:ext cx="4008437" cy="731837"/>
          </a:xfrm>
          <a:prstGeom prst="rect">
            <a:avLst/>
          </a:prstGeom>
          <a:noFill/>
          <a:ln>
            <a:noFill/>
          </a:ln>
        </p:spPr>
        <p:txBody>
          <a:bodyPr spcFirstLastPara="1" wrap="square" lIns="130450" tIns="65225" rIns="130450" bIns="65225" anchor="b" anchorCtr="0">
            <a:noAutofit/>
          </a:bodyPr>
          <a:lstStyle/>
          <a:p>
            <a:pPr marL="0" marR="0" lvl="0" indent="0" algn="r" rtl="0">
              <a:lnSpc>
                <a:spcPct val="100000"/>
              </a:lnSpc>
              <a:spcBef>
                <a:spcPts val="0"/>
              </a:spcBef>
              <a:spcAft>
                <a:spcPts val="0"/>
              </a:spcAft>
              <a:buClr>
                <a:srgbClr val="000000"/>
              </a:buClr>
              <a:buSzPts val="1700"/>
              <a:buFont typeface="Times New Roman"/>
              <a:buNone/>
            </a:pPr>
            <a:fld id="{00000000-1234-1234-1234-123412341234}" type="slidenum">
              <a:rPr lang="en-US" sz="1700" b="0" i="0" u="none">
                <a:solidFill>
                  <a:srgbClr val="000000"/>
                </a:solidFill>
                <a:latin typeface="Times New Roman"/>
                <a:ea typeface="Times New Roman"/>
                <a:cs typeface="Times New Roman"/>
                <a:sym typeface="Times New Roman"/>
              </a:rPr>
              <a:t>1</a:t>
            </a:fld>
            <a:endParaRPr/>
          </a:p>
        </p:txBody>
      </p:sp>
      <p:sp>
        <p:nvSpPr>
          <p:cNvPr id="86" name="Google Shape;86;p1:notes"/>
          <p:cNvSpPr>
            <a:spLocks noGrp="1" noRot="1" noChangeAspect="1"/>
          </p:cNvSpPr>
          <p:nvPr>
            <p:ph type="sldImg" idx="2"/>
          </p:nvPr>
        </p:nvSpPr>
        <p:spPr>
          <a:xfrm>
            <a:off x="903288" y="1096963"/>
            <a:ext cx="7475537" cy="56070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1:notes"/>
          <p:cNvSpPr txBox="1">
            <a:spLocks noGrp="1"/>
          </p:cNvSpPr>
          <p:nvPr>
            <p:ph type="body" idx="1"/>
          </p:nvPr>
        </p:nvSpPr>
        <p:spPr>
          <a:xfrm>
            <a:off x="1265237" y="7072312"/>
            <a:ext cx="6750050" cy="6581775"/>
          </a:xfrm>
          <a:prstGeom prst="rect">
            <a:avLst/>
          </a:prstGeom>
          <a:noFill/>
          <a:ln>
            <a:noFill/>
          </a:ln>
        </p:spPr>
        <p:txBody>
          <a:bodyPr spcFirstLastPara="1" wrap="square" lIns="130450" tIns="65225" rIns="130450" bIns="652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2193925" y="1317625"/>
            <a:ext cx="39503351" cy="548640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a:off x="2193925" y="7680325"/>
            <a:ext cx="39503351" cy="21724937"/>
          </a:xfrm>
          <a:prstGeom prst="rect">
            <a:avLst/>
          </a:prstGeom>
          <a:noFill/>
          <a:ln>
            <a:noFill/>
          </a:ln>
        </p:spPr>
        <p:txBody>
          <a:bodyPr spcFirstLastPara="1" wrap="square" lIns="438900" tIns="219450" rIns="438900" bIns="2194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2"/>
          <p:cNvSpPr txBox="1">
            <a:spLocks noGrp="1"/>
          </p:cNvSpPr>
          <p:nvPr>
            <p:ph type="ctrTitle"/>
          </p:nvPr>
        </p:nvSpPr>
        <p:spPr>
          <a:xfrm>
            <a:off x="3291840" y="10226042"/>
            <a:ext cx="37307519" cy="705612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subTitle" idx="1"/>
          </p:nvPr>
        </p:nvSpPr>
        <p:spPr>
          <a:xfrm>
            <a:off x="6583680" y="18653759"/>
            <a:ext cx="30723839" cy="8412480"/>
          </a:xfrm>
          <a:prstGeom prst="rect">
            <a:avLst/>
          </a:prstGeom>
          <a:noFill/>
          <a:ln>
            <a:noFill/>
          </a:ln>
        </p:spPr>
        <p:txBody>
          <a:bodyPr spcFirstLastPara="1" wrap="square" lIns="438900" tIns="219450" rIns="438900" bIns="219450" anchor="t" anchorCtr="0"/>
          <a:lstStyle>
            <a:lvl1pPr lvl="0" algn="ctr">
              <a:spcBef>
                <a:spcPts val="3080"/>
              </a:spcBef>
              <a:spcAft>
                <a:spcPts val="0"/>
              </a:spcAft>
              <a:buClr>
                <a:srgbClr val="888888"/>
              </a:buClr>
              <a:buSzPts val="15400"/>
              <a:buNone/>
              <a:defRPr>
                <a:solidFill>
                  <a:srgbClr val="888888"/>
                </a:solidFill>
              </a:defRPr>
            </a:lvl1pPr>
            <a:lvl2pPr lvl="1" algn="ctr">
              <a:spcBef>
                <a:spcPts val="2680"/>
              </a:spcBef>
              <a:spcAft>
                <a:spcPts val="0"/>
              </a:spcAft>
              <a:buClr>
                <a:srgbClr val="888888"/>
              </a:buClr>
              <a:buSzPts val="13400"/>
              <a:buNone/>
              <a:defRPr>
                <a:solidFill>
                  <a:srgbClr val="888888"/>
                </a:solidFill>
              </a:defRPr>
            </a:lvl2pPr>
            <a:lvl3pPr lvl="2" algn="ctr">
              <a:spcBef>
                <a:spcPts val="2300"/>
              </a:spcBef>
              <a:spcAft>
                <a:spcPts val="0"/>
              </a:spcAft>
              <a:buClr>
                <a:srgbClr val="888888"/>
              </a:buClr>
              <a:buSzPts val="11500"/>
              <a:buNone/>
              <a:defRPr>
                <a:solidFill>
                  <a:srgbClr val="888888"/>
                </a:solidFill>
              </a:defRPr>
            </a:lvl3pPr>
            <a:lvl4pPr lvl="3" algn="ctr">
              <a:spcBef>
                <a:spcPts val="1920"/>
              </a:spcBef>
              <a:spcAft>
                <a:spcPts val="0"/>
              </a:spcAft>
              <a:buClr>
                <a:srgbClr val="888888"/>
              </a:buClr>
              <a:buSzPts val="9600"/>
              <a:buNone/>
              <a:defRPr>
                <a:solidFill>
                  <a:srgbClr val="888888"/>
                </a:solidFill>
              </a:defRPr>
            </a:lvl4pPr>
            <a:lvl5pPr lvl="4" algn="ctr">
              <a:spcBef>
                <a:spcPts val="1920"/>
              </a:spcBef>
              <a:spcAft>
                <a:spcPts val="0"/>
              </a:spcAft>
              <a:buClr>
                <a:srgbClr val="888888"/>
              </a:buClr>
              <a:buSzPts val="9600"/>
              <a:buNone/>
              <a:defRPr>
                <a:solidFill>
                  <a:srgbClr val="888888"/>
                </a:solidFill>
              </a:defRPr>
            </a:lvl5pPr>
            <a:lvl6pPr lvl="5" algn="ctr">
              <a:spcBef>
                <a:spcPts val="1920"/>
              </a:spcBef>
              <a:spcAft>
                <a:spcPts val="0"/>
              </a:spcAft>
              <a:buClr>
                <a:srgbClr val="888888"/>
              </a:buClr>
              <a:buSzPts val="9600"/>
              <a:buNone/>
              <a:defRPr>
                <a:solidFill>
                  <a:srgbClr val="888888"/>
                </a:solidFill>
              </a:defRPr>
            </a:lvl6pPr>
            <a:lvl7pPr lvl="6" algn="ctr">
              <a:spcBef>
                <a:spcPts val="1920"/>
              </a:spcBef>
              <a:spcAft>
                <a:spcPts val="0"/>
              </a:spcAft>
              <a:buClr>
                <a:srgbClr val="888888"/>
              </a:buClr>
              <a:buSzPts val="9600"/>
              <a:buNone/>
              <a:defRPr>
                <a:solidFill>
                  <a:srgbClr val="888888"/>
                </a:solidFill>
              </a:defRPr>
            </a:lvl7pPr>
            <a:lvl8pPr lvl="7" algn="ctr">
              <a:spcBef>
                <a:spcPts val="1920"/>
              </a:spcBef>
              <a:spcAft>
                <a:spcPts val="0"/>
              </a:spcAft>
              <a:buClr>
                <a:srgbClr val="888888"/>
              </a:buClr>
              <a:buSzPts val="9600"/>
              <a:buNone/>
              <a:defRPr>
                <a:solidFill>
                  <a:srgbClr val="888888"/>
                </a:solidFill>
              </a:defRPr>
            </a:lvl8pPr>
            <a:lvl9pPr lvl="8" algn="ctr">
              <a:spcBef>
                <a:spcPts val="1920"/>
              </a:spcBef>
              <a:spcAft>
                <a:spcPts val="0"/>
              </a:spcAft>
              <a:buClr>
                <a:srgbClr val="888888"/>
              </a:buClr>
              <a:buSzPts val="9600"/>
              <a:buNone/>
              <a:defRPr>
                <a:solidFill>
                  <a:srgbClr val="888888"/>
                </a:solidFill>
              </a:defRPr>
            </a:lvl9pPr>
          </a:lstStyle>
          <a:p>
            <a:endParaRPr/>
          </a:p>
        </p:txBody>
      </p:sp>
      <p:sp>
        <p:nvSpPr>
          <p:cNvPr id="81" name="Google Shape;81;p12"/>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rot="5400000">
            <a:off x="22715220" y="10424165"/>
            <a:ext cx="28087320" cy="987552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 name="Google Shape;21;p3"/>
          <p:cNvSpPr txBox="1">
            <a:spLocks noGrp="1"/>
          </p:cNvSpPr>
          <p:nvPr>
            <p:ph type="body" idx="1"/>
          </p:nvPr>
        </p:nvSpPr>
        <p:spPr>
          <a:xfrm rot="5400000">
            <a:off x="2598421" y="914406"/>
            <a:ext cx="28087320" cy="28895039"/>
          </a:xfrm>
          <a:prstGeom prst="rect">
            <a:avLst/>
          </a:prstGeom>
          <a:noFill/>
          <a:ln>
            <a:noFill/>
          </a:ln>
        </p:spPr>
        <p:txBody>
          <a:bodyPr spcFirstLastPara="1" wrap="square" lIns="438900" tIns="219450" rIns="438900" bIns="2194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3"/>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2193925" y="1317625"/>
            <a:ext cx="39503351" cy="548640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rot="5400000">
            <a:off x="11083131" y="-1208882"/>
            <a:ext cx="21724937" cy="39503351"/>
          </a:xfrm>
          <a:prstGeom prst="rect">
            <a:avLst/>
          </a:prstGeom>
          <a:noFill/>
          <a:ln>
            <a:noFill/>
          </a:ln>
        </p:spPr>
        <p:txBody>
          <a:bodyPr spcFirstLastPara="1" wrap="square" lIns="438900" tIns="219450" rIns="438900" bIns="219450" anchor="t" anchorCtr="0"/>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602982" y="23042880"/>
            <a:ext cx="26334721" cy="2720342"/>
          </a:xfrm>
          <a:prstGeom prst="rect">
            <a:avLst/>
          </a:prstGeom>
          <a:noFill/>
          <a:ln>
            <a:noFill/>
          </a:ln>
        </p:spPr>
        <p:txBody>
          <a:bodyPr spcFirstLastPara="1" wrap="square" lIns="438900" tIns="219450" rIns="438900" bIns="219450" anchor="b" anchorCtr="0"/>
          <a:lstStyle>
            <a:lvl1pPr lvl="0" algn="l">
              <a:spcBef>
                <a:spcPts val="0"/>
              </a:spcBef>
              <a:spcAft>
                <a:spcPts val="0"/>
              </a:spcAft>
              <a:buSzPts val="1400"/>
              <a:buNone/>
              <a:defRPr sz="96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 name="Google Shape;33;p5"/>
          <p:cNvSpPr>
            <a:spLocks noGrp="1"/>
          </p:cNvSpPr>
          <p:nvPr>
            <p:ph type="pic" idx="2"/>
          </p:nvPr>
        </p:nvSpPr>
        <p:spPr>
          <a:xfrm>
            <a:off x="8602982" y="2941320"/>
            <a:ext cx="26334721" cy="19751040"/>
          </a:xfrm>
          <a:prstGeom prst="rect">
            <a:avLst/>
          </a:prstGeom>
          <a:noFill/>
          <a:ln>
            <a:noFill/>
          </a:ln>
        </p:spPr>
        <p:txBody>
          <a:bodyPr spcFirstLastPara="1" wrap="square" lIns="438900" tIns="219450" rIns="438900" bIns="219450" anchor="t" anchorCtr="0"/>
          <a:lstStyle>
            <a:lvl1pPr marR="0" lvl="0" algn="l" rtl="0">
              <a:spcBef>
                <a:spcPts val="3080"/>
              </a:spcBef>
              <a:spcAft>
                <a:spcPts val="0"/>
              </a:spcAft>
              <a:buClr>
                <a:schemeClr val="dk1"/>
              </a:buClr>
              <a:buSzPts val="15400"/>
              <a:buFont typeface="Arial"/>
              <a:buNone/>
              <a:defRPr sz="15400" b="0" i="0" u="none" strike="noStrike" cap="none">
                <a:solidFill>
                  <a:schemeClr val="dk1"/>
                </a:solidFill>
                <a:latin typeface="Calibri"/>
                <a:ea typeface="Calibri"/>
                <a:cs typeface="Calibri"/>
                <a:sym typeface="Calibri"/>
              </a:defRPr>
            </a:lvl1pPr>
            <a:lvl2pPr marR="0" lvl="1" algn="l" rtl="0">
              <a:spcBef>
                <a:spcPts val="2680"/>
              </a:spcBef>
              <a:spcAft>
                <a:spcPts val="0"/>
              </a:spcAft>
              <a:buClr>
                <a:schemeClr val="dk1"/>
              </a:buClr>
              <a:buSzPts val="13400"/>
              <a:buFont typeface="Arial"/>
              <a:buNone/>
              <a:defRPr sz="13400" b="0" i="0" u="none" strike="noStrike" cap="none">
                <a:solidFill>
                  <a:schemeClr val="dk1"/>
                </a:solidFill>
                <a:latin typeface="Calibri"/>
                <a:ea typeface="Calibri"/>
                <a:cs typeface="Calibri"/>
                <a:sym typeface="Calibri"/>
              </a:defRPr>
            </a:lvl2pPr>
            <a:lvl3pPr marR="0" lvl="2" algn="l" rtl="0">
              <a:spcBef>
                <a:spcPts val="2300"/>
              </a:spcBef>
              <a:spcAft>
                <a:spcPts val="0"/>
              </a:spcAft>
              <a:buClr>
                <a:schemeClr val="dk1"/>
              </a:buClr>
              <a:buSzPts val="11500"/>
              <a:buFont typeface="Arial"/>
              <a:buNone/>
              <a:defRPr sz="11500" b="0" i="0" u="none" strike="noStrike" cap="none">
                <a:solidFill>
                  <a:schemeClr val="dk1"/>
                </a:solidFill>
                <a:latin typeface="Calibri"/>
                <a:ea typeface="Calibri"/>
                <a:cs typeface="Calibri"/>
                <a:sym typeface="Calibri"/>
              </a:defRPr>
            </a:lvl3pPr>
            <a:lvl4pPr marR="0" lvl="3" algn="l" rtl="0">
              <a:spcBef>
                <a:spcPts val="192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4pPr>
            <a:lvl5pPr marR="0" lvl="4" algn="l" rtl="0">
              <a:spcBef>
                <a:spcPts val="192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5pPr>
            <a:lvl6pPr marR="0" lvl="5" algn="l" rtl="0">
              <a:spcBef>
                <a:spcPts val="192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6pPr>
            <a:lvl7pPr marR="0" lvl="6" algn="l" rtl="0">
              <a:spcBef>
                <a:spcPts val="192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7pPr>
            <a:lvl8pPr marR="0" lvl="7" algn="l" rtl="0">
              <a:spcBef>
                <a:spcPts val="192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8pPr>
            <a:lvl9pPr marR="0" lvl="8" algn="l" rtl="0">
              <a:spcBef>
                <a:spcPts val="1920"/>
              </a:spcBef>
              <a:spcAft>
                <a:spcPts val="0"/>
              </a:spcAft>
              <a:buClr>
                <a:schemeClr val="dk1"/>
              </a:buClr>
              <a:buSzPts val="9600"/>
              <a:buFont typeface="Arial"/>
              <a:buNone/>
              <a:defRPr sz="96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body" idx="1"/>
          </p:nvPr>
        </p:nvSpPr>
        <p:spPr>
          <a:xfrm>
            <a:off x="8602982" y="25763222"/>
            <a:ext cx="26334721" cy="3863338"/>
          </a:xfrm>
          <a:prstGeom prst="rect">
            <a:avLst/>
          </a:prstGeom>
          <a:noFill/>
          <a:ln>
            <a:noFill/>
          </a:ln>
        </p:spPr>
        <p:txBody>
          <a:bodyPr spcFirstLastPara="1" wrap="square" lIns="438900" tIns="219450" rIns="438900" bIns="219450" anchor="t" anchorCtr="0"/>
          <a:lstStyle>
            <a:lvl1pPr marL="457200" lvl="0" indent="-228600" algn="l">
              <a:spcBef>
                <a:spcPts val="1340"/>
              </a:spcBef>
              <a:spcAft>
                <a:spcPts val="0"/>
              </a:spcAft>
              <a:buClr>
                <a:schemeClr val="dk1"/>
              </a:buClr>
              <a:buSzPts val="6700"/>
              <a:buNone/>
              <a:defRPr sz="6700"/>
            </a:lvl1pPr>
            <a:lvl2pPr marL="914400" lvl="1" indent="-228600" algn="l">
              <a:spcBef>
                <a:spcPts val="1160"/>
              </a:spcBef>
              <a:spcAft>
                <a:spcPts val="0"/>
              </a:spcAft>
              <a:buClr>
                <a:schemeClr val="dk1"/>
              </a:buClr>
              <a:buSzPts val="5800"/>
              <a:buNone/>
              <a:defRPr sz="5800"/>
            </a:lvl2pPr>
            <a:lvl3pPr marL="1371600" lvl="2" indent="-228600" algn="l">
              <a:spcBef>
                <a:spcPts val="960"/>
              </a:spcBef>
              <a:spcAft>
                <a:spcPts val="0"/>
              </a:spcAft>
              <a:buClr>
                <a:schemeClr val="dk1"/>
              </a:buClr>
              <a:buSzPts val="4800"/>
              <a:buNone/>
              <a:defRPr sz="4800"/>
            </a:lvl3pPr>
            <a:lvl4pPr marL="1828800" lvl="3" indent="-228600" algn="l">
              <a:spcBef>
                <a:spcPts val="860"/>
              </a:spcBef>
              <a:spcAft>
                <a:spcPts val="0"/>
              </a:spcAft>
              <a:buClr>
                <a:schemeClr val="dk1"/>
              </a:buClr>
              <a:buSzPts val="4300"/>
              <a:buNone/>
              <a:defRPr sz="4300"/>
            </a:lvl4pPr>
            <a:lvl5pPr marL="2286000" lvl="4" indent="-228600" algn="l">
              <a:spcBef>
                <a:spcPts val="860"/>
              </a:spcBef>
              <a:spcAft>
                <a:spcPts val="0"/>
              </a:spcAft>
              <a:buClr>
                <a:schemeClr val="dk1"/>
              </a:buClr>
              <a:buSzPts val="4300"/>
              <a:buNone/>
              <a:defRPr sz="4300"/>
            </a:lvl5pPr>
            <a:lvl6pPr marL="2743200" lvl="5" indent="-228600" algn="l">
              <a:spcBef>
                <a:spcPts val="860"/>
              </a:spcBef>
              <a:spcAft>
                <a:spcPts val="0"/>
              </a:spcAft>
              <a:buClr>
                <a:schemeClr val="dk1"/>
              </a:buClr>
              <a:buSzPts val="4300"/>
              <a:buNone/>
              <a:defRPr sz="4300"/>
            </a:lvl6pPr>
            <a:lvl7pPr marL="3200400" lvl="6" indent="-228600" algn="l">
              <a:spcBef>
                <a:spcPts val="860"/>
              </a:spcBef>
              <a:spcAft>
                <a:spcPts val="0"/>
              </a:spcAft>
              <a:buClr>
                <a:schemeClr val="dk1"/>
              </a:buClr>
              <a:buSzPts val="4300"/>
              <a:buNone/>
              <a:defRPr sz="4300"/>
            </a:lvl7pPr>
            <a:lvl8pPr marL="3657600" lvl="7" indent="-228600" algn="l">
              <a:spcBef>
                <a:spcPts val="860"/>
              </a:spcBef>
              <a:spcAft>
                <a:spcPts val="0"/>
              </a:spcAft>
              <a:buClr>
                <a:schemeClr val="dk1"/>
              </a:buClr>
              <a:buSzPts val="4300"/>
              <a:buNone/>
              <a:defRPr sz="4300"/>
            </a:lvl8pPr>
            <a:lvl9pPr marL="4114800" lvl="8" indent="-228600" algn="l">
              <a:spcBef>
                <a:spcPts val="860"/>
              </a:spcBef>
              <a:spcAft>
                <a:spcPts val="0"/>
              </a:spcAft>
              <a:buClr>
                <a:schemeClr val="dk1"/>
              </a:buClr>
              <a:buSzPts val="4300"/>
              <a:buNone/>
              <a:defRPr sz="4300"/>
            </a:lvl9pPr>
          </a:lstStyle>
          <a:p>
            <a:endParaRPr/>
          </a:p>
        </p:txBody>
      </p:sp>
      <p:sp>
        <p:nvSpPr>
          <p:cNvPr id="35" name="Google Shape;35;p5"/>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2194563" y="1310640"/>
            <a:ext cx="14439902" cy="5577840"/>
          </a:xfrm>
          <a:prstGeom prst="rect">
            <a:avLst/>
          </a:prstGeom>
          <a:noFill/>
          <a:ln>
            <a:noFill/>
          </a:ln>
        </p:spPr>
        <p:txBody>
          <a:bodyPr spcFirstLastPara="1" wrap="square" lIns="438900" tIns="219450" rIns="438900" bIns="219450" anchor="b" anchorCtr="0"/>
          <a:lstStyle>
            <a:lvl1pPr lvl="0" algn="l">
              <a:spcBef>
                <a:spcPts val="0"/>
              </a:spcBef>
              <a:spcAft>
                <a:spcPts val="0"/>
              </a:spcAft>
              <a:buSzPts val="1400"/>
              <a:buNone/>
              <a:defRPr sz="96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17160241" y="1310643"/>
            <a:ext cx="24536399" cy="28094942"/>
          </a:xfrm>
          <a:prstGeom prst="rect">
            <a:avLst/>
          </a:prstGeom>
          <a:noFill/>
          <a:ln>
            <a:noFill/>
          </a:ln>
        </p:spPr>
        <p:txBody>
          <a:bodyPr spcFirstLastPara="1" wrap="square" lIns="438900" tIns="219450" rIns="438900" bIns="219450" anchor="t" anchorCtr="0"/>
          <a:lstStyle>
            <a:lvl1pPr marL="457200" lvl="0" indent="-1206500" algn="l">
              <a:spcBef>
                <a:spcPts val="3080"/>
              </a:spcBef>
              <a:spcAft>
                <a:spcPts val="0"/>
              </a:spcAft>
              <a:buClr>
                <a:schemeClr val="dk1"/>
              </a:buClr>
              <a:buSzPts val="15400"/>
              <a:buChar char="•"/>
              <a:defRPr sz="15400"/>
            </a:lvl1pPr>
            <a:lvl2pPr marL="914400" lvl="1" indent="-1079500" algn="l">
              <a:spcBef>
                <a:spcPts val="2680"/>
              </a:spcBef>
              <a:spcAft>
                <a:spcPts val="0"/>
              </a:spcAft>
              <a:buClr>
                <a:schemeClr val="dk1"/>
              </a:buClr>
              <a:buSzPts val="13400"/>
              <a:buChar char="–"/>
              <a:defRPr sz="13400"/>
            </a:lvl2pPr>
            <a:lvl3pPr marL="1371600" lvl="2" indent="-958850" algn="l">
              <a:spcBef>
                <a:spcPts val="2300"/>
              </a:spcBef>
              <a:spcAft>
                <a:spcPts val="0"/>
              </a:spcAft>
              <a:buClr>
                <a:schemeClr val="dk1"/>
              </a:buClr>
              <a:buSzPts val="11500"/>
              <a:buChar char="•"/>
              <a:defRPr sz="11500"/>
            </a:lvl3pPr>
            <a:lvl4pPr marL="1828800" lvl="3" indent="-838200" algn="l">
              <a:spcBef>
                <a:spcPts val="1920"/>
              </a:spcBef>
              <a:spcAft>
                <a:spcPts val="0"/>
              </a:spcAft>
              <a:buClr>
                <a:schemeClr val="dk1"/>
              </a:buClr>
              <a:buSzPts val="9600"/>
              <a:buChar char="–"/>
              <a:defRPr sz="9600"/>
            </a:lvl4pPr>
            <a:lvl5pPr marL="2286000" lvl="4" indent="-838200" algn="l">
              <a:spcBef>
                <a:spcPts val="1920"/>
              </a:spcBef>
              <a:spcAft>
                <a:spcPts val="0"/>
              </a:spcAft>
              <a:buClr>
                <a:schemeClr val="dk1"/>
              </a:buClr>
              <a:buSzPts val="9600"/>
              <a:buChar char="»"/>
              <a:defRPr sz="9600"/>
            </a:lvl5pPr>
            <a:lvl6pPr marL="2743200" lvl="5" indent="-838200" algn="l">
              <a:spcBef>
                <a:spcPts val="1920"/>
              </a:spcBef>
              <a:spcAft>
                <a:spcPts val="0"/>
              </a:spcAft>
              <a:buClr>
                <a:schemeClr val="dk1"/>
              </a:buClr>
              <a:buSzPts val="9600"/>
              <a:buChar char="•"/>
              <a:defRPr sz="9600"/>
            </a:lvl6pPr>
            <a:lvl7pPr marL="3200400" lvl="6" indent="-838200" algn="l">
              <a:spcBef>
                <a:spcPts val="1920"/>
              </a:spcBef>
              <a:spcAft>
                <a:spcPts val="0"/>
              </a:spcAft>
              <a:buClr>
                <a:schemeClr val="dk1"/>
              </a:buClr>
              <a:buSzPts val="9600"/>
              <a:buChar char="•"/>
              <a:defRPr sz="9600"/>
            </a:lvl7pPr>
            <a:lvl8pPr marL="3657600" lvl="7" indent="-838200" algn="l">
              <a:spcBef>
                <a:spcPts val="1920"/>
              </a:spcBef>
              <a:spcAft>
                <a:spcPts val="0"/>
              </a:spcAft>
              <a:buClr>
                <a:schemeClr val="dk1"/>
              </a:buClr>
              <a:buSzPts val="9600"/>
              <a:buChar char="•"/>
              <a:defRPr sz="9600"/>
            </a:lvl8pPr>
            <a:lvl9pPr marL="4114800" lvl="8" indent="-838200" algn="l">
              <a:spcBef>
                <a:spcPts val="1920"/>
              </a:spcBef>
              <a:spcAft>
                <a:spcPts val="0"/>
              </a:spcAft>
              <a:buClr>
                <a:schemeClr val="dk1"/>
              </a:buClr>
              <a:buSzPts val="9600"/>
              <a:buChar char="•"/>
              <a:defRPr sz="9600"/>
            </a:lvl9pPr>
          </a:lstStyle>
          <a:p>
            <a:endParaRPr/>
          </a:p>
        </p:txBody>
      </p:sp>
      <p:sp>
        <p:nvSpPr>
          <p:cNvPr id="41" name="Google Shape;41;p6"/>
          <p:cNvSpPr txBox="1">
            <a:spLocks noGrp="1"/>
          </p:cNvSpPr>
          <p:nvPr>
            <p:ph type="body" idx="2"/>
          </p:nvPr>
        </p:nvSpPr>
        <p:spPr>
          <a:xfrm>
            <a:off x="2194563" y="6888483"/>
            <a:ext cx="14439902" cy="22517102"/>
          </a:xfrm>
          <a:prstGeom prst="rect">
            <a:avLst/>
          </a:prstGeom>
          <a:noFill/>
          <a:ln>
            <a:noFill/>
          </a:ln>
        </p:spPr>
        <p:txBody>
          <a:bodyPr spcFirstLastPara="1" wrap="square" lIns="438900" tIns="219450" rIns="438900" bIns="219450" anchor="t" anchorCtr="0"/>
          <a:lstStyle>
            <a:lvl1pPr marL="457200" lvl="0" indent="-228600" algn="l">
              <a:spcBef>
                <a:spcPts val="1340"/>
              </a:spcBef>
              <a:spcAft>
                <a:spcPts val="0"/>
              </a:spcAft>
              <a:buClr>
                <a:schemeClr val="dk1"/>
              </a:buClr>
              <a:buSzPts val="6700"/>
              <a:buNone/>
              <a:defRPr sz="6700"/>
            </a:lvl1pPr>
            <a:lvl2pPr marL="914400" lvl="1" indent="-228600" algn="l">
              <a:spcBef>
                <a:spcPts val="1160"/>
              </a:spcBef>
              <a:spcAft>
                <a:spcPts val="0"/>
              </a:spcAft>
              <a:buClr>
                <a:schemeClr val="dk1"/>
              </a:buClr>
              <a:buSzPts val="5800"/>
              <a:buNone/>
              <a:defRPr sz="5800"/>
            </a:lvl2pPr>
            <a:lvl3pPr marL="1371600" lvl="2" indent="-228600" algn="l">
              <a:spcBef>
                <a:spcPts val="960"/>
              </a:spcBef>
              <a:spcAft>
                <a:spcPts val="0"/>
              </a:spcAft>
              <a:buClr>
                <a:schemeClr val="dk1"/>
              </a:buClr>
              <a:buSzPts val="4800"/>
              <a:buNone/>
              <a:defRPr sz="4800"/>
            </a:lvl3pPr>
            <a:lvl4pPr marL="1828800" lvl="3" indent="-228600" algn="l">
              <a:spcBef>
                <a:spcPts val="860"/>
              </a:spcBef>
              <a:spcAft>
                <a:spcPts val="0"/>
              </a:spcAft>
              <a:buClr>
                <a:schemeClr val="dk1"/>
              </a:buClr>
              <a:buSzPts val="4300"/>
              <a:buNone/>
              <a:defRPr sz="4300"/>
            </a:lvl4pPr>
            <a:lvl5pPr marL="2286000" lvl="4" indent="-228600" algn="l">
              <a:spcBef>
                <a:spcPts val="860"/>
              </a:spcBef>
              <a:spcAft>
                <a:spcPts val="0"/>
              </a:spcAft>
              <a:buClr>
                <a:schemeClr val="dk1"/>
              </a:buClr>
              <a:buSzPts val="4300"/>
              <a:buNone/>
              <a:defRPr sz="4300"/>
            </a:lvl5pPr>
            <a:lvl6pPr marL="2743200" lvl="5" indent="-228600" algn="l">
              <a:spcBef>
                <a:spcPts val="860"/>
              </a:spcBef>
              <a:spcAft>
                <a:spcPts val="0"/>
              </a:spcAft>
              <a:buClr>
                <a:schemeClr val="dk1"/>
              </a:buClr>
              <a:buSzPts val="4300"/>
              <a:buNone/>
              <a:defRPr sz="4300"/>
            </a:lvl6pPr>
            <a:lvl7pPr marL="3200400" lvl="6" indent="-228600" algn="l">
              <a:spcBef>
                <a:spcPts val="860"/>
              </a:spcBef>
              <a:spcAft>
                <a:spcPts val="0"/>
              </a:spcAft>
              <a:buClr>
                <a:schemeClr val="dk1"/>
              </a:buClr>
              <a:buSzPts val="4300"/>
              <a:buNone/>
              <a:defRPr sz="4300"/>
            </a:lvl7pPr>
            <a:lvl8pPr marL="3657600" lvl="7" indent="-228600" algn="l">
              <a:spcBef>
                <a:spcPts val="860"/>
              </a:spcBef>
              <a:spcAft>
                <a:spcPts val="0"/>
              </a:spcAft>
              <a:buClr>
                <a:schemeClr val="dk1"/>
              </a:buClr>
              <a:buSzPts val="4300"/>
              <a:buNone/>
              <a:defRPr sz="4300"/>
            </a:lvl8pPr>
            <a:lvl9pPr marL="4114800" lvl="8" indent="-228600" algn="l">
              <a:spcBef>
                <a:spcPts val="860"/>
              </a:spcBef>
              <a:spcAft>
                <a:spcPts val="0"/>
              </a:spcAft>
              <a:buClr>
                <a:schemeClr val="dk1"/>
              </a:buClr>
              <a:buSzPts val="4300"/>
              <a:buNone/>
              <a:defRPr sz="4300"/>
            </a:lvl9pPr>
          </a:lstStyle>
          <a:p>
            <a:endParaRPr/>
          </a:p>
        </p:txBody>
      </p:sp>
      <p:sp>
        <p:nvSpPr>
          <p:cNvPr id="42" name="Google Shape;42;p6"/>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193925" y="1317625"/>
            <a:ext cx="39503351" cy="548640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2193925" y="1317625"/>
            <a:ext cx="39503351" cy="548640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8"/>
          <p:cNvSpPr txBox="1">
            <a:spLocks noGrp="1"/>
          </p:cNvSpPr>
          <p:nvPr>
            <p:ph type="body" idx="1"/>
          </p:nvPr>
        </p:nvSpPr>
        <p:spPr>
          <a:xfrm>
            <a:off x="2194560" y="7368542"/>
            <a:ext cx="19392902" cy="3070858"/>
          </a:xfrm>
          <a:prstGeom prst="rect">
            <a:avLst/>
          </a:prstGeom>
          <a:noFill/>
          <a:ln>
            <a:noFill/>
          </a:ln>
        </p:spPr>
        <p:txBody>
          <a:bodyPr spcFirstLastPara="1" wrap="square" lIns="438900" tIns="219450" rIns="438900" bIns="219450" anchor="b" anchorCtr="0"/>
          <a:lstStyle>
            <a:lvl1pPr marL="457200" lvl="0" indent="-228600" algn="l">
              <a:spcBef>
                <a:spcPts val="2300"/>
              </a:spcBef>
              <a:spcAft>
                <a:spcPts val="0"/>
              </a:spcAft>
              <a:buClr>
                <a:schemeClr val="dk1"/>
              </a:buClr>
              <a:buSzPts val="11500"/>
              <a:buNone/>
              <a:defRPr sz="11500" b="1"/>
            </a:lvl1pPr>
            <a:lvl2pPr marL="914400" lvl="1" indent="-228600" algn="l">
              <a:spcBef>
                <a:spcPts val="1920"/>
              </a:spcBef>
              <a:spcAft>
                <a:spcPts val="0"/>
              </a:spcAft>
              <a:buClr>
                <a:schemeClr val="dk1"/>
              </a:buClr>
              <a:buSzPts val="9600"/>
              <a:buNone/>
              <a:defRPr sz="9600" b="1"/>
            </a:lvl2pPr>
            <a:lvl3pPr marL="1371600" lvl="2" indent="-228600" algn="l">
              <a:spcBef>
                <a:spcPts val="1720"/>
              </a:spcBef>
              <a:spcAft>
                <a:spcPts val="0"/>
              </a:spcAft>
              <a:buClr>
                <a:schemeClr val="dk1"/>
              </a:buClr>
              <a:buSzPts val="8600"/>
              <a:buNone/>
              <a:defRPr sz="8600" b="1"/>
            </a:lvl3pPr>
            <a:lvl4pPr marL="1828800" lvl="3" indent="-228600" algn="l">
              <a:spcBef>
                <a:spcPts val="1540"/>
              </a:spcBef>
              <a:spcAft>
                <a:spcPts val="0"/>
              </a:spcAft>
              <a:buClr>
                <a:schemeClr val="dk1"/>
              </a:buClr>
              <a:buSzPts val="7700"/>
              <a:buNone/>
              <a:defRPr sz="7700" b="1"/>
            </a:lvl4pPr>
            <a:lvl5pPr marL="2286000" lvl="4" indent="-228600" algn="l">
              <a:spcBef>
                <a:spcPts val="1540"/>
              </a:spcBef>
              <a:spcAft>
                <a:spcPts val="0"/>
              </a:spcAft>
              <a:buClr>
                <a:schemeClr val="dk1"/>
              </a:buClr>
              <a:buSzPts val="7700"/>
              <a:buNone/>
              <a:defRPr sz="7700" b="1"/>
            </a:lvl5pPr>
            <a:lvl6pPr marL="2743200" lvl="5" indent="-228600" algn="l">
              <a:spcBef>
                <a:spcPts val="1540"/>
              </a:spcBef>
              <a:spcAft>
                <a:spcPts val="0"/>
              </a:spcAft>
              <a:buClr>
                <a:schemeClr val="dk1"/>
              </a:buClr>
              <a:buSzPts val="7700"/>
              <a:buNone/>
              <a:defRPr sz="7700" b="1"/>
            </a:lvl6pPr>
            <a:lvl7pPr marL="3200400" lvl="6" indent="-228600" algn="l">
              <a:spcBef>
                <a:spcPts val="1540"/>
              </a:spcBef>
              <a:spcAft>
                <a:spcPts val="0"/>
              </a:spcAft>
              <a:buClr>
                <a:schemeClr val="dk1"/>
              </a:buClr>
              <a:buSzPts val="7700"/>
              <a:buNone/>
              <a:defRPr sz="7700" b="1"/>
            </a:lvl7pPr>
            <a:lvl8pPr marL="3657600" lvl="7" indent="-228600" algn="l">
              <a:spcBef>
                <a:spcPts val="1540"/>
              </a:spcBef>
              <a:spcAft>
                <a:spcPts val="0"/>
              </a:spcAft>
              <a:buClr>
                <a:schemeClr val="dk1"/>
              </a:buClr>
              <a:buSzPts val="7700"/>
              <a:buNone/>
              <a:defRPr sz="7700" b="1"/>
            </a:lvl8pPr>
            <a:lvl9pPr marL="4114800" lvl="8" indent="-228600" algn="l">
              <a:spcBef>
                <a:spcPts val="1540"/>
              </a:spcBef>
              <a:spcAft>
                <a:spcPts val="0"/>
              </a:spcAft>
              <a:buClr>
                <a:schemeClr val="dk1"/>
              </a:buClr>
              <a:buSzPts val="7700"/>
              <a:buNone/>
              <a:defRPr sz="7700" b="1"/>
            </a:lvl9pPr>
          </a:lstStyle>
          <a:p>
            <a:endParaRPr/>
          </a:p>
        </p:txBody>
      </p:sp>
      <p:sp>
        <p:nvSpPr>
          <p:cNvPr id="53" name="Google Shape;53;p8"/>
          <p:cNvSpPr txBox="1">
            <a:spLocks noGrp="1"/>
          </p:cNvSpPr>
          <p:nvPr>
            <p:ph type="body" idx="2"/>
          </p:nvPr>
        </p:nvSpPr>
        <p:spPr>
          <a:xfrm>
            <a:off x="2194560" y="10439400"/>
            <a:ext cx="19392902" cy="18966182"/>
          </a:xfrm>
          <a:prstGeom prst="rect">
            <a:avLst/>
          </a:prstGeom>
          <a:noFill/>
          <a:ln>
            <a:noFill/>
          </a:ln>
        </p:spPr>
        <p:txBody>
          <a:bodyPr spcFirstLastPara="1" wrap="square" lIns="438900" tIns="219450" rIns="438900" bIns="219450" anchor="t" anchorCtr="0"/>
          <a:lstStyle>
            <a:lvl1pPr marL="457200" lvl="0" indent="-958850" algn="l">
              <a:spcBef>
                <a:spcPts val="2300"/>
              </a:spcBef>
              <a:spcAft>
                <a:spcPts val="0"/>
              </a:spcAft>
              <a:buClr>
                <a:schemeClr val="dk1"/>
              </a:buClr>
              <a:buSzPts val="11500"/>
              <a:buChar char="•"/>
              <a:defRPr sz="11500"/>
            </a:lvl1pPr>
            <a:lvl2pPr marL="914400" lvl="1" indent="-838200" algn="l">
              <a:spcBef>
                <a:spcPts val="1920"/>
              </a:spcBef>
              <a:spcAft>
                <a:spcPts val="0"/>
              </a:spcAft>
              <a:buClr>
                <a:schemeClr val="dk1"/>
              </a:buClr>
              <a:buSzPts val="9600"/>
              <a:buChar char="–"/>
              <a:defRPr sz="9600"/>
            </a:lvl2pPr>
            <a:lvl3pPr marL="1371600" lvl="2" indent="-774700" algn="l">
              <a:spcBef>
                <a:spcPts val="1720"/>
              </a:spcBef>
              <a:spcAft>
                <a:spcPts val="0"/>
              </a:spcAft>
              <a:buClr>
                <a:schemeClr val="dk1"/>
              </a:buClr>
              <a:buSzPts val="8600"/>
              <a:buChar char="•"/>
              <a:defRPr sz="8600"/>
            </a:lvl3pPr>
            <a:lvl4pPr marL="1828800" lvl="3" indent="-717550" algn="l">
              <a:spcBef>
                <a:spcPts val="1540"/>
              </a:spcBef>
              <a:spcAft>
                <a:spcPts val="0"/>
              </a:spcAft>
              <a:buClr>
                <a:schemeClr val="dk1"/>
              </a:buClr>
              <a:buSzPts val="7700"/>
              <a:buChar char="–"/>
              <a:defRPr sz="7700"/>
            </a:lvl4pPr>
            <a:lvl5pPr marL="2286000" lvl="4" indent="-717550" algn="l">
              <a:spcBef>
                <a:spcPts val="1540"/>
              </a:spcBef>
              <a:spcAft>
                <a:spcPts val="0"/>
              </a:spcAft>
              <a:buClr>
                <a:schemeClr val="dk1"/>
              </a:buClr>
              <a:buSzPts val="7700"/>
              <a:buChar char="»"/>
              <a:defRPr sz="7700"/>
            </a:lvl5pPr>
            <a:lvl6pPr marL="2743200" lvl="5" indent="-717550" algn="l">
              <a:spcBef>
                <a:spcPts val="1540"/>
              </a:spcBef>
              <a:spcAft>
                <a:spcPts val="0"/>
              </a:spcAft>
              <a:buClr>
                <a:schemeClr val="dk1"/>
              </a:buClr>
              <a:buSzPts val="7700"/>
              <a:buChar char="•"/>
              <a:defRPr sz="7700"/>
            </a:lvl6pPr>
            <a:lvl7pPr marL="3200400" lvl="6" indent="-717550" algn="l">
              <a:spcBef>
                <a:spcPts val="1540"/>
              </a:spcBef>
              <a:spcAft>
                <a:spcPts val="0"/>
              </a:spcAft>
              <a:buClr>
                <a:schemeClr val="dk1"/>
              </a:buClr>
              <a:buSzPts val="7700"/>
              <a:buChar char="•"/>
              <a:defRPr sz="7700"/>
            </a:lvl7pPr>
            <a:lvl8pPr marL="3657600" lvl="7" indent="-717550" algn="l">
              <a:spcBef>
                <a:spcPts val="1540"/>
              </a:spcBef>
              <a:spcAft>
                <a:spcPts val="0"/>
              </a:spcAft>
              <a:buClr>
                <a:schemeClr val="dk1"/>
              </a:buClr>
              <a:buSzPts val="7700"/>
              <a:buChar char="•"/>
              <a:defRPr sz="7700"/>
            </a:lvl8pPr>
            <a:lvl9pPr marL="4114800" lvl="8" indent="-717550" algn="l">
              <a:spcBef>
                <a:spcPts val="1540"/>
              </a:spcBef>
              <a:spcAft>
                <a:spcPts val="0"/>
              </a:spcAft>
              <a:buClr>
                <a:schemeClr val="dk1"/>
              </a:buClr>
              <a:buSzPts val="7700"/>
              <a:buChar char="•"/>
              <a:defRPr sz="7700"/>
            </a:lvl9pPr>
          </a:lstStyle>
          <a:p>
            <a:endParaRPr/>
          </a:p>
        </p:txBody>
      </p:sp>
      <p:sp>
        <p:nvSpPr>
          <p:cNvPr id="54" name="Google Shape;54;p8"/>
          <p:cNvSpPr txBox="1">
            <a:spLocks noGrp="1"/>
          </p:cNvSpPr>
          <p:nvPr>
            <p:ph type="body" idx="3"/>
          </p:nvPr>
        </p:nvSpPr>
        <p:spPr>
          <a:xfrm>
            <a:off x="22296122" y="7368542"/>
            <a:ext cx="19400519" cy="3070858"/>
          </a:xfrm>
          <a:prstGeom prst="rect">
            <a:avLst/>
          </a:prstGeom>
          <a:noFill/>
          <a:ln>
            <a:noFill/>
          </a:ln>
        </p:spPr>
        <p:txBody>
          <a:bodyPr spcFirstLastPara="1" wrap="square" lIns="438900" tIns="219450" rIns="438900" bIns="219450" anchor="b" anchorCtr="0"/>
          <a:lstStyle>
            <a:lvl1pPr marL="457200" lvl="0" indent="-228600" algn="l">
              <a:spcBef>
                <a:spcPts val="2300"/>
              </a:spcBef>
              <a:spcAft>
                <a:spcPts val="0"/>
              </a:spcAft>
              <a:buClr>
                <a:schemeClr val="dk1"/>
              </a:buClr>
              <a:buSzPts val="11500"/>
              <a:buNone/>
              <a:defRPr sz="11500" b="1"/>
            </a:lvl1pPr>
            <a:lvl2pPr marL="914400" lvl="1" indent="-228600" algn="l">
              <a:spcBef>
                <a:spcPts val="1920"/>
              </a:spcBef>
              <a:spcAft>
                <a:spcPts val="0"/>
              </a:spcAft>
              <a:buClr>
                <a:schemeClr val="dk1"/>
              </a:buClr>
              <a:buSzPts val="9600"/>
              <a:buNone/>
              <a:defRPr sz="9600" b="1"/>
            </a:lvl2pPr>
            <a:lvl3pPr marL="1371600" lvl="2" indent="-228600" algn="l">
              <a:spcBef>
                <a:spcPts val="1720"/>
              </a:spcBef>
              <a:spcAft>
                <a:spcPts val="0"/>
              </a:spcAft>
              <a:buClr>
                <a:schemeClr val="dk1"/>
              </a:buClr>
              <a:buSzPts val="8600"/>
              <a:buNone/>
              <a:defRPr sz="8600" b="1"/>
            </a:lvl3pPr>
            <a:lvl4pPr marL="1828800" lvl="3" indent="-228600" algn="l">
              <a:spcBef>
                <a:spcPts val="1540"/>
              </a:spcBef>
              <a:spcAft>
                <a:spcPts val="0"/>
              </a:spcAft>
              <a:buClr>
                <a:schemeClr val="dk1"/>
              </a:buClr>
              <a:buSzPts val="7700"/>
              <a:buNone/>
              <a:defRPr sz="7700" b="1"/>
            </a:lvl4pPr>
            <a:lvl5pPr marL="2286000" lvl="4" indent="-228600" algn="l">
              <a:spcBef>
                <a:spcPts val="1540"/>
              </a:spcBef>
              <a:spcAft>
                <a:spcPts val="0"/>
              </a:spcAft>
              <a:buClr>
                <a:schemeClr val="dk1"/>
              </a:buClr>
              <a:buSzPts val="7700"/>
              <a:buNone/>
              <a:defRPr sz="7700" b="1"/>
            </a:lvl5pPr>
            <a:lvl6pPr marL="2743200" lvl="5" indent="-228600" algn="l">
              <a:spcBef>
                <a:spcPts val="1540"/>
              </a:spcBef>
              <a:spcAft>
                <a:spcPts val="0"/>
              </a:spcAft>
              <a:buClr>
                <a:schemeClr val="dk1"/>
              </a:buClr>
              <a:buSzPts val="7700"/>
              <a:buNone/>
              <a:defRPr sz="7700" b="1"/>
            </a:lvl6pPr>
            <a:lvl7pPr marL="3200400" lvl="6" indent="-228600" algn="l">
              <a:spcBef>
                <a:spcPts val="1540"/>
              </a:spcBef>
              <a:spcAft>
                <a:spcPts val="0"/>
              </a:spcAft>
              <a:buClr>
                <a:schemeClr val="dk1"/>
              </a:buClr>
              <a:buSzPts val="7700"/>
              <a:buNone/>
              <a:defRPr sz="7700" b="1"/>
            </a:lvl7pPr>
            <a:lvl8pPr marL="3657600" lvl="7" indent="-228600" algn="l">
              <a:spcBef>
                <a:spcPts val="1540"/>
              </a:spcBef>
              <a:spcAft>
                <a:spcPts val="0"/>
              </a:spcAft>
              <a:buClr>
                <a:schemeClr val="dk1"/>
              </a:buClr>
              <a:buSzPts val="7700"/>
              <a:buNone/>
              <a:defRPr sz="7700" b="1"/>
            </a:lvl8pPr>
            <a:lvl9pPr marL="4114800" lvl="8" indent="-228600" algn="l">
              <a:spcBef>
                <a:spcPts val="1540"/>
              </a:spcBef>
              <a:spcAft>
                <a:spcPts val="0"/>
              </a:spcAft>
              <a:buClr>
                <a:schemeClr val="dk1"/>
              </a:buClr>
              <a:buSzPts val="7700"/>
              <a:buNone/>
              <a:defRPr sz="7700" b="1"/>
            </a:lvl9pPr>
          </a:lstStyle>
          <a:p>
            <a:endParaRPr/>
          </a:p>
        </p:txBody>
      </p:sp>
      <p:sp>
        <p:nvSpPr>
          <p:cNvPr id="55" name="Google Shape;55;p8"/>
          <p:cNvSpPr txBox="1">
            <a:spLocks noGrp="1"/>
          </p:cNvSpPr>
          <p:nvPr>
            <p:ph type="body" idx="4"/>
          </p:nvPr>
        </p:nvSpPr>
        <p:spPr>
          <a:xfrm>
            <a:off x="22296122" y="10439400"/>
            <a:ext cx="19400519" cy="18966182"/>
          </a:xfrm>
          <a:prstGeom prst="rect">
            <a:avLst/>
          </a:prstGeom>
          <a:noFill/>
          <a:ln>
            <a:noFill/>
          </a:ln>
        </p:spPr>
        <p:txBody>
          <a:bodyPr spcFirstLastPara="1" wrap="square" lIns="438900" tIns="219450" rIns="438900" bIns="219450" anchor="t" anchorCtr="0"/>
          <a:lstStyle>
            <a:lvl1pPr marL="457200" lvl="0" indent="-958850" algn="l">
              <a:spcBef>
                <a:spcPts val="2300"/>
              </a:spcBef>
              <a:spcAft>
                <a:spcPts val="0"/>
              </a:spcAft>
              <a:buClr>
                <a:schemeClr val="dk1"/>
              </a:buClr>
              <a:buSzPts val="11500"/>
              <a:buChar char="•"/>
              <a:defRPr sz="11500"/>
            </a:lvl1pPr>
            <a:lvl2pPr marL="914400" lvl="1" indent="-838200" algn="l">
              <a:spcBef>
                <a:spcPts val="1920"/>
              </a:spcBef>
              <a:spcAft>
                <a:spcPts val="0"/>
              </a:spcAft>
              <a:buClr>
                <a:schemeClr val="dk1"/>
              </a:buClr>
              <a:buSzPts val="9600"/>
              <a:buChar char="–"/>
              <a:defRPr sz="9600"/>
            </a:lvl2pPr>
            <a:lvl3pPr marL="1371600" lvl="2" indent="-774700" algn="l">
              <a:spcBef>
                <a:spcPts val="1720"/>
              </a:spcBef>
              <a:spcAft>
                <a:spcPts val="0"/>
              </a:spcAft>
              <a:buClr>
                <a:schemeClr val="dk1"/>
              </a:buClr>
              <a:buSzPts val="8600"/>
              <a:buChar char="•"/>
              <a:defRPr sz="8600"/>
            </a:lvl3pPr>
            <a:lvl4pPr marL="1828800" lvl="3" indent="-717550" algn="l">
              <a:spcBef>
                <a:spcPts val="1540"/>
              </a:spcBef>
              <a:spcAft>
                <a:spcPts val="0"/>
              </a:spcAft>
              <a:buClr>
                <a:schemeClr val="dk1"/>
              </a:buClr>
              <a:buSzPts val="7700"/>
              <a:buChar char="–"/>
              <a:defRPr sz="7700"/>
            </a:lvl4pPr>
            <a:lvl5pPr marL="2286000" lvl="4" indent="-717550" algn="l">
              <a:spcBef>
                <a:spcPts val="1540"/>
              </a:spcBef>
              <a:spcAft>
                <a:spcPts val="0"/>
              </a:spcAft>
              <a:buClr>
                <a:schemeClr val="dk1"/>
              </a:buClr>
              <a:buSzPts val="7700"/>
              <a:buChar char="»"/>
              <a:defRPr sz="7700"/>
            </a:lvl5pPr>
            <a:lvl6pPr marL="2743200" lvl="5" indent="-717550" algn="l">
              <a:spcBef>
                <a:spcPts val="1540"/>
              </a:spcBef>
              <a:spcAft>
                <a:spcPts val="0"/>
              </a:spcAft>
              <a:buClr>
                <a:schemeClr val="dk1"/>
              </a:buClr>
              <a:buSzPts val="7700"/>
              <a:buChar char="•"/>
              <a:defRPr sz="7700"/>
            </a:lvl6pPr>
            <a:lvl7pPr marL="3200400" lvl="6" indent="-717550" algn="l">
              <a:spcBef>
                <a:spcPts val="1540"/>
              </a:spcBef>
              <a:spcAft>
                <a:spcPts val="0"/>
              </a:spcAft>
              <a:buClr>
                <a:schemeClr val="dk1"/>
              </a:buClr>
              <a:buSzPts val="7700"/>
              <a:buChar char="•"/>
              <a:defRPr sz="7700"/>
            </a:lvl7pPr>
            <a:lvl8pPr marL="3657600" lvl="7" indent="-717550" algn="l">
              <a:spcBef>
                <a:spcPts val="1540"/>
              </a:spcBef>
              <a:spcAft>
                <a:spcPts val="0"/>
              </a:spcAft>
              <a:buClr>
                <a:schemeClr val="dk1"/>
              </a:buClr>
              <a:buSzPts val="7700"/>
              <a:buChar char="•"/>
              <a:defRPr sz="7700"/>
            </a:lvl8pPr>
            <a:lvl9pPr marL="4114800" lvl="8" indent="-717550" algn="l">
              <a:spcBef>
                <a:spcPts val="1540"/>
              </a:spcBef>
              <a:spcAft>
                <a:spcPts val="0"/>
              </a:spcAft>
              <a:buClr>
                <a:schemeClr val="dk1"/>
              </a:buClr>
              <a:buSzPts val="7700"/>
              <a:buChar char="•"/>
              <a:defRPr sz="7700"/>
            </a:lvl9pPr>
          </a:lstStyle>
          <a:p>
            <a:endParaRPr/>
          </a:p>
        </p:txBody>
      </p:sp>
      <p:sp>
        <p:nvSpPr>
          <p:cNvPr id="56" name="Google Shape;56;p8"/>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2193925" y="1317625"/>
            <a:ext cx="39503351" cy="5486400"/>
          </a:xfrm>
          <a:prstGeom prst="rect">
            <a:avLst/>
          </a:prstGeom>
          <a:noFill/>
          <a:ln>
            <a:noFill/>
          </a:ln>
        </p:spPr>
        <p:txBody>
          <a:bodyPr spcFirstLastPara="1" wrap="square" lIns="438900" tIns="219450" rIns="438900" bIns="219450" anchor="ctr" anchorCtr="0"/>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2194560" y="7680963"/>
            <a:ext cx="19385280" cy="21724621"/>
          </a:xfrm>
          <a:prstGeom prst="rect">
            <a:avLst/>
          </a:prstGeom>
          <a:noFill/>
          <a:ln>
            <a:noFill/>
          </a:ln>
        </p:spPr>
        <p:txBody>
          <a:bodyPr spcFirstLastPara="1" wrap="square" lIns="438900" tIns="219450" rIns="438900" bIns="219450" anchor="t" anchorCtr="0"/>
          <a:lstStyle>
            <a:lvl1pPr marL="457200" lvl="0" indent="-1079500" algn="l">
              <a:spcBef>
                <a:spcPts val="2680"/>
              </a:spcBef>
              <a:spcAft>
                <a:spcPts val="0"/>
              </a:spcAft>
              <a:buClr>
                <a:schemeClr val="dk1"/>
              </a:buClr>
              <a:buSzPts val="13400"/>
              <a:buChar char="•"/>
              <a:defRPr sz="13400"/>
            </a:lvl1pPr>
            <a:lvl2pPr marL="914400" lvl="1" indent="-958850" algn="l">
              <a:spcBef>
                <a:spcPts val="2300"/>
              </a:spcBef>
              <a:spcAft>
                <a:spcPts val="0"/>
              </a:spcAft>
              <a:buClr>
                <a:schemeClr val="dk1"/>
              </a:buClr>
              <a:buSzPts val="11500"/>
              <a:buChar char="–"/>
              <a:defRPr sz="11500"/>
            </a:lvl2pPr>
            <a:lvl3pPr marL="1371600" lvl="2" indent="-838200" algn="l">
              <a:spcBef>
                <a:spcPts val="1920"/>
              </a:spcBef>
              <a:spcAft>
                <a:spcPts val="0"/>
              </a:spcAft>
              <a:buClr>
                <a:schemeClr val="dk1"/>
              </a:buClr>
              <a:buSzPts val="9600"/>
              <a:buChar char="•"/>
              <a:defRPr sz="9600"/>
            </a:lvl3pPr>
            <a:lvl4pPr marL="1828800" lvl="3" indent="-774700" algn="l">
              <a:spcBef>
                <a:spcPts val="1720"/>
              </a:spcBef>
              <a:spcAft>
                <a:spcPts val="0"/>
              </a:spcAft>
              <a:buClr>
                <a:schemeClr val="dk1"/>
              </a:buClr>
              <a:buSzPts val="8600"/>
              <a:buChar char="–"/>
              <a:defRPr sz="8600"/>
            </a:lvl4pPr>
            <a:lvl5pPr marL="2286000" lvl="4" indent="-774700" algn="l">
              <a:spcBef>
                <a:spcPts val="1720"/>
              </a:spcBef>
              <a:spcAft>
                <a:spcPts val="0"/>
              </a:spcAft>
              <a:buClr>
                <a:schemeClr val="dk1"/>
              </a:buClr>
              <a:buSzPts val="8600"/>
              <a:buChar char="»"/>
              <a:defRPr sz="8600"/>
            </a:lvl5pPr>
            <a:lvl6pPr marL="2743200" lvl="5" indent="-774700" algn="l">
              <a:spcBef>
                <a:spcPts val="1720"/>
              </a:spcBef>
              <a:spcAft>
                <a:spcPts val="0"/>
              </a:spcAft>
              <a:buClr>
                <a:schemeClr val="dk1"/>
              </a:buClr>
              <a:buSzPts val="8600"/>
              <a:buChar char="•"/>
              <a:defRPr sz="8600"/>
            </a:lvl6pPr>
            <a:lvl7pPr marL="3200400" lvl="6" indent="-774700" algn="l">
              <a:spcBef>
                <a:spcPts val="1720"/>
              </a:spcBef>
              <a:spcAft>
                <a:spcPts val="0"/>
              </a:spcAft>
              <a:buClr>
                <a:schemeClr val="dk1"/>
              </a:buClr>
              <a:buSzPts val="8600"/>
              <a:buChar char="•"/>
              <a:defRPr sz="8600"/>
            </a:lvl7pPr>
            <a:lvl8pPr marL="3657600" lvl="7" indent="-774700" algn="l">
              <a:spcBef>
                <a:spcPts val="1720"/>
              </a:spcBef>
              <a:spcAft>
                <a:spcPts val="0"/>
              </a:spcAft>
              <a:buClr>
                <a:schemeClr val="dk1"/>
              </a:buClr>
              <a:buSzPts val="8600"/>
              <a:buChar char="•"/>
              <a:defRPr sz="8600"/>
            </a:lvl8pPr>
            <a:lvl9pPr marL="4114800" lvl="8" indent="-774700" algn="l">
              <a:spcBef>
                <a:spcPts val="1720"/>
              </a:spcBef>
              <a:spcAft>
                <a:spcPts val="0"/>
              </a:spcAft>
              <a:buClr>
                <a:schemeClr val="dk1"/>
              </a:buClr>
              <a:buSzPts val="8600"/>
              <a:buChar char="•"/>
              <a:defRPr sz="8600"/>
            </a:lvl9pPr>
          </a:lstStyle>
          <a:p>
            <a:endParaRPr/>
          </a:p>
        </p:txBody>
      </p:sp>
      <p:sp>
        <p:nvSpPr>
          <p:cNvPr id="62" name="Google Shape;62;p9"/>
          <p:cNvSpPr txBox="1">
            <a:spLocks noGrp="1"/>
          </p:cNvSpPr>
          <p:nvPr>
            <p:ph type="body" idx="2"/>
          </p:nvPr>
        </p:nvSpPr>
        <p:spPr>
          <a:xfrm>
            <a:off x="22311359" y="7680963"/>
            <a:ext cx="19385280" cy="21724621"/>
          </a:xfrm>
          <a:prstGeom prst="rect">
            <a:avLst/>
          </a:prstGeom>
          <a:noFill/>
          <a:ln>
            <a:noFill/>
          </a:ln>
        </p:spPr>
        <p:txBody>
          <a:bodyPr spcFirstLastPara="1" wrap="square" lIns="438900" tIns="219450" rIns="438900" bIns="219450" anchor="t" anchorCtr="0"/>
          <a:lstStyle>
            <a:lvl1pPr marL="457200" lvl="0" indent="-1079500" algn="l">
              <a:spcBef>
                <a:spcPts val="2680"/>
              </a:spcBef>
              <a:spcAft>
                <a:spcPts val="0"/>
              </a:spcAft>
              <a:buClr>
                <a:schemeClr val="dk1"/>
              </a:buClr>
              <a:buSzPts val="13400"/>
              <a:buChar char="•"/>
              <a:defRPr sz="13400"/>
            </a:lvl1pPr>
            <a:lvl2pPr marL="914400" lvl="1" indent="-958850" algn="l">
              <a:spcBef>
                <a:spcPts val="2300"/>
              </a:spcBef>
              <a:spcAft>
                <a:spcPts val="0"/>
              </a:spcAft>
              <a:buClr>
                <a:schemeClr val="dk1"/>
              </a:buClr>
              <a:buSzPts val="11500"/>
              <a:buChar char="–"/>
              <a:defRPr sz="11500"/>
            </a:lvl2pPr>
            <a:lvl3pPr marL="1371600" lvl="2" indent="-838200" algn="l">
              <a:spcBef>
                <a:spcPts val="1920"/>
              </a:spcBef>
              <a:spcAft>
                <a:spcPts val="0"/>
              </a:spcAft>
              <a:buClr>
                <a:schemeClr val="dk1"/>
              </a:buClr>
              <a:buSzPts val="9600"/>
              <a:buChar char="•"/>
              <a:defRPr sz="9600"/>
            </a:lvl3pPr>
            <a:lvl4pPr marL="1828800" lvl="3" indent="-774700" algn="l">
              <a:spcBef>
                <a:spcPts val="1720"/>
              </a:spcBef>
              <a:spcAft>
                <a:spcPts val="0"/>
              </a:spcAft>
              <a:buClr>
                <a:schemeClr val="dk1"/>
              </a:buClr>
              <a:buSzPts val="8600"/>
              <a:buChar char="–"/>
              <a:defRPr sz="8600"/>
            </a:lvl4pPr>
            <a:lvl5pPr marL="2286000" lvl="4" indent="-774700" algn="l">
              <a:spcBef>
                <a:spcPts val="1720"/>
              </a:spcBef>
              <a:spcAft>
                <a:spcPts val="0"/>
              </a:spcAft>
              <a:buClr>
                <a:schemeClr val="dk1"/>
              </a:buClr>
              <a:buSzPts val="8600"/>
              <a:buChar char="»"/>
              <a:defRPr sz="8600"/>
            </a:lvl5pPr>
            <a:lvl6pPr marL="2743200" lvl="5" indent="-774700" algn="l">
              <a:spcBef>
                <a:spcPts val="1720"/>
              </a:spcBef>
              <a:spcAft>
                <a:spcPts val="0"/>
              </a:spcAft>
              <a:buClr>
                <a:schemeClr val="dk1"/>
              </a:buClr>
              <a:buSzPts val="8600"/>
              <a:buChar char="•"/>
              <a:defRPr sz="8600"/>
            </a:lvl6pPr>
            <a:lvl7pPr marL="3200400" lvl="6" indent="-774700" algn="l">
              <a:spcBef>
                <a:spcPts val="1720"/>
              </a:spcBef>
              <a:spcAft>
                <a:spcPts val="0"/>
              </a:spcAft>
              <a:buClr>
                <a:schemeClr val="dk1"/>
              </a:buClr>
              <a:buSzPts val="8600"/>
              <a:buChar char="•"/>
              <a:defRPr sz="8600"/>
            </a:lvl7pPr>
            <a:lvl8pPr marL="3657600" lvl="7" indent="-774700" algn="l">
              <a:spcBef>
                <a:spcPts val="1720"/>
              </a:spcBef>
              <a:spcAft>
                <a:spcPts val="0"/>
              </a:spcAft>
              <a:buClr>
                <a:schemeClr val="dk1"/>
              </a:buClr>
              <a:buSzPts val="8600"/>
              <a:buChar char="•"/>
              <a:defRPr sz="8600"/>
            </a:lvl8pPr>
            <a:lvl9pPr marL="4114800" lvl="8" indent="-774700" algn="l">
              <a:spcBef>
                <a:spcPts val="1720"/>
              </a:spcBef>
              <a:spcAft>
                <a:spcPts val="0"/>
              </a:spcAft>
              <a:buClr>
                <a:schemeClr val="dk1"/>
              </a:buClr>
              <a:buSzPts val="8600"/>
              <a:buChar char="•"/>
              <a:defRPr sz="8600"/>
            </a:lvl9pPr>
          </a:lstStyle>
          <a:p>
            <a:endParaRPr/>
          </a:p>
        </p:txBody>
      </p:sp>
      <p:sp>
        <p:nvSpPr>
          <p:cNvPr id="63" name="Google Shape;63;p9"/>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3467102" y="21153122"/>
            <a:ext cx="37307519" cy="6537960"/>
          </a:xfrm>
          <a:prstGeom prst="rect">
            <a:avLst/>
          </a:prstGeom>
          <a:noFill/>
          <a:ln>
            <a:noFill/>
          </a:ln>
        </p:spPr>
        <p:txBody>
          <a:bodyPr spcFirstLastPara="1" wrap="square" lIns="438900" tIns="219450" rIns="438900" bIns="219450" anchor="t" anchorCtr="0"/>
          <a:lstStyle>
            <a:lvl1pPr lvl="0" algn="l">
              <a:spcBef>
                <a:spcPts val="0"/>
              </a:spcBef>
              <a:spcAft>
                <a:spcPts val="0"/>
              </a:spcAft>
              <a:buSzPts val="1400"/>
              <a:buNone/>
              <a:defRPr sz="192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0"/>
          <p:cNvSpPr txBox="1">
            <a:spLocks noGrp="1"/>
          </p:cNvSpPr>
          <p:nvPr>
            <p:ph type="body" idx="1"/>
          </p:nvPr>
        </p:nvSpPr>
        <p:spPr>
          <a:xfrm>
            <a:off x="3467102" y="13952225"/>
            <a:ext cx="37307519" cy="7200898"/>
          </a:xfrm>
          <a:prstGeom prst="rect">
            <a:avLst/>
          </a:prstGeom>
          <a:noFill/>
          <a:ln>
            <a:noFill/>
          </a:ln>
        </p:spPr>
        <p:txBody>
          <a:bodyPr spcFirstLastPara="1" wrap="square" lIns="438900" tIns="219450" rIns="438900" bIns="219450" anchor="b" anchorCtr="0"/>
          <a:lstStyle>
            <a:lvl1pPr marL="457200" lvl="0" indent="-228600" algn="l">
              <a:spcBef>
                <a:spcPts val="1920"/>
              </a:spcBef>
              <a:spcAft>
                <a:spcPts val="0"/>
              </a:spcAft>
              <a:buClr>
                <a:srgbClr val="888888"/>
              </a:buClr>
              <a:buSzPts val="9600"/>
              <a:buNone/>
              <a:defRPr sz="9600">
                <a:solidFill>
                  <a:srgbClr val="888888"/>
                </a:solidFill>
              </a:defRPr>
            </a:lvl1pPr>
            <a:lvl2pPr marL="914400" lvl="1" indent="-228600" algn="l">
              <a:spcBef>
                <a:spcPts val="1720"/>
              </a:spcBef>
              <a:spcAft>
                <a:spcPts val="0"/>
              </a:spcAft>
              <a:buClr>
                <a:srgbClr val="888888"/>
              </a:buClr>
              <a:buSzPts val="8600"/>
              <a:buNone/>
              <a:defRPr sz="8600">
                <a:solidFill>
                  <a:srgbClr val="888888"/>
                </a:solidFill>
              </a:defRPr>
            </a:lvl2pPr>
            <a:lvl3pPr marL="1371600" lvl="2" indent="-228600" algn="l">
              <a:spcBef>
                <a:spcPts val="1540"/>
              </a:spcBef>
              <a:spcAft>
                <a:spcPts val="0"/>
              </a:spcAft>
              <a:buClr>
                <a:srgbClr val="888888"/>
              </a:buClr>
              <a:buSzPts val="7700"/>
              <a:buNone/>
              <a:defRPr sz="7700">
                <a:solidFill>
                  <a:srgbClr val="888888"/>
                </a:solidFill>
              </a:defRPr>
            </a:lvl3pPr>
            <a:lvl4pPr marL="1828800" lvl="3" indent="-228600" algn="l">
              <a:spcBef>
                <a:spcPts val="1340"/>
              </a:spcBef>
              <a:spcAft>
                <a:spcPts val="0"/>
              </a:spcAft>
              <a:buClr>
                <a:srgbClr val="888888"/>
              </a:buClr>
              <a:buSzPts val="6700"/>
              <a:buNone/>
              <a:defRPr sz="6700">
                <a:solidFill>
                  <a:srgbClr val="888888"/>
                </a:solidFill>
              </a:defRPr>
            </a:lvl4pPr>
            <a:lvl5pPr marL="2286000" lvl="4" indent="-228600" algn="l">
              <a:spcBef>
                <a:spcPts val="1340"/>
              </a:spcBef>
              <a:spcAft>
                <a:spcPts val="0"/>
              </a:spcAft>
              <a:buClr>
                <a:srgbClr val="888888"/>
              </a:buClr>
              <a:buSzPts val="6700"/>
              <a:buNone/>
              <a:defRPr sz="6700">
                <a:solidFill>
                  <a:srgbClr val="888888"/>
                </a:solidFill>
              </a:defRPr>
            </a:lvl5pPr>
            <a:lvl6pPr marL="2743200" lvl="5" indent="-228600" algn="l">
              <a:spcBef>
                <a:spcPts val="1340"/>
              </a:spcBef>
              <a:spcAft>
                <a:spcPts val="0"/>
              </a:spcAft>
              <a:buClr>
                <a:srgbClr val="888888"/>
              </a:buClr>
              <a:buSzPts val="6700"/>
              <a:buNone/>
              <a:defRPr sz="6700">
                <a:solidFill>
                  <a:srgbClr val="888888"/>
                </a:solidFill>
              </a:defRPr>
            </a:lvl6pPr>
            <a:lvl7pPr marL="3200400" lvl="6" indent="-228600" algn="l">
              <a:spcBef>
                <a:spcPts val="1340"/>
              </a:spcBef>
              <a:spcAft>
                <a:spcPts val="0"/>
              </a:spcAft>
              <a:buClr>
                <a:srgbClr val="888888"/>
              </a:buClr>
              <a:buSzPts val="6700"/>
              <a:buNone/>
              <a:defRPr sz="6700">
                <a:solidFill>
                  <a:srgbClr val="888888"/>
                </a:solidFill>
              </a:defRPr>
            </a:lvl7pPr>
            <a:lvl8pPr marL="3657600" lvl="7" indent="-228600" algn="l">
              <a:spcBef>
                <a:spcPts val="1340"/>
              </a:spcBef>
              <a:spcAft>
                <a:spcPts val="0"/>
              </a:spcAft>
              <a:buClr>
                <a:srgbClr val="888888"/>
              </a:buClr>
              <a:buSzPts val="6700"/>
              <a:buNone/>
              <a:defRPr sz="6700">
                <a:solidFill>
                  <a:srgbClr val="888888"/>
                </a:solidFill>
              </a:defRPr>
            </a:lvl8pPr>
            <a:lvl9pPr marL="4114800" lvl="8" indent="-228600" algn="l">
              <a:spcBef>
                <a:spcPts val="1340"/>
              </a:spcBef>
              <a:spcAft>
                <a:spcPts val="0"/>
              </a:spcAft>
              <a:buClr>
                <a:srgbClr val="888888"/>
              </a:buClr>
              <a:buSzPts val="6700"/>
              <a:buNone/>
              <a:defRPr sz="6700">
                <a:solidFill>
                  <a:srgbClr val="888888"/>
                </a:solidFill>
              </a:defRPr>
            </a:lvl9pPr>
          </a:lstStyle>
          <a:p>
            <a:endParaRPr/>
          </a:p>
        </p:txBody>
      </p:sp>
      <p:sp>
        <p:nvSpPr>
          <p:cNvPr id="69" name="Google Shape;69;p10"/>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sz="58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rgbClr val="898989"/>
              </a:buClr>
              <a:buSzPts val="5800"/>
              <a:buFont typeface="Times New Roman"/>
              <a:buNone/>
              <a:defRPr sz="5800" b="0" i="0" u="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193925" y="1317625"/>
            <a:ext cx="39503351" cy="5486400"/>
          </a:xfrm>
          <a:prstGeom prst="rect">
            <a:avLst/>
          </a:prstGeom>
          <a:noFill/>
          <a:ln>
            <a:noFill/>
          </a:ln>
        </p:spPr>
        <p:txBody>
          <a:bodyPr spcFirstLastPara="1" wrap="square" lIns="438900" tIns="219450" rIns="438900" bIns="219450" anchor="ctr" anchorCtr="0"/>
          <a:lstStyle>
            <a:lvl1pPr marR="0" lvl="0"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211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2193925" y="7680325"/>
            <a:ext cx="39503351" cy="21724937"/>
          </a:xfrm>
          <a:prstGeom prst="rect">
            <a:avLst/>
          </a:prstGeom>
          <a:noFill/>
          <a:ln>
            <a:noFill/>
          </a:ln>
        </p:spPr>
        <p:txBody>
          <a:bodyPr spcFirstLastPara="1" wrap="square" lIns="438900" tIns="219450" rIns="438900" bIns="219450" anchor="t" anchorCtr="0"/>
          <a:lstStyle>
            <a:lvl1pPr marL="457200" marR="0" lvl="0" indent="-1206500" algn="l" rtl="0">
              <a:spcBef>
                <a:spcPts val="3080"/>
              </a:spcBef>
              <a:spcAft>
                <a:spcPts val="0"/>
              </a:spcAft>
              <a:buClr>
                <a:schemeClr val="dk1"/>
              </a:buClr>
              <a:buSzPts val="15400"/>
              <a:buFont typeface="Arial"/>
              <a:buChar char="•"/>
              <a:defRPr sz="15400" b="0" i="0" u="none" strike="noStrike" cap="none">
                <a:solidFill>
                  <a:schemeClr val="dk1"/>
                </a:solidFill>
                <a:latin typeface="Calibri"/>
                <a:ea typeface="Calibri"/>
                <a:cs typeface="Calibri"/>
                <a:sym typeface="Calibri"/>
              </a:defRPr>
            </a:lvl1pPr>
            <a:lvl2pPr marL="914400" marR="0" lvl="1" indent="-1079500" algn="l" rtl="0">
              <a:spcBef>
                <a:spcPts val="2680"/>
              </a:spcBef>
              <a:spcAft>
                <a:spcPts val="0"/>
              </a:spcAft>
              <a:buClr>
                <a:schemeClr val="dk1"/>
              </a:buClr>
              <a:buSzPts val="13400"/>
              <a:buFont typeface="Arial"/>
              <a:buChar char="–"/>
              <a:defRPr sz="13400" b="0" i="0" u="none" strike="noStrike" cap="none">
                <a:solidFill>
                  <a:schemeClr val="dk1"/>
                </a:solidFill>
                <a:latin typeface="Calibri"/>
                <a:ea typeface="Calibri"/>
                <a:cs typeface="Calibri"/>
                <a:sym typeface="Calibri"/>
              </a:defRPr>
            </a:lvl2pPr>
            <a:lvl3pPr marL="1371600" marR="0" lvl="2" indent="-958850" algn="l" rtl="0">
              <a:spcBef>
                <a:spcPts val="2300"/>
              </a:spcBef>
              <a:spcAft>
                <a:spcPts val="0"/>
              </a:spcAft>
              <a:buClr>
                <a:schemeClr val="dk1"/>
              </a:buClr>
              <a:buSzPts val="11500"/>
              <a:buFont typeface="Arial"/>
              <a:buChar char="•"/>
              <a:defRPr sz="11500" b="0" i="0" u="none" strike="noStrike" cap="none">
                <a:solidFill>
                  <a:schemeClr val="dk1"/>
                </a:solidFill>
                <a:latin typeface="Calibri"/>
                <a:ea typeface="Calibri"/>
                <a:cs typeface="Calibri"/>
                <a:sym typeface="Calibri"/>
              </a:defRPr>
            </a:lvl3pPr>
            <a:lvl4pPr marL="1828800" marR="0" lvl="3"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4pPr>
            <a:lvl5pPr marL="2286000" marR="0" lvl="4"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5pPr>
            <a:lvl6pPr marL="2743200" marR="0" lvl="5"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6pPr>
            <a:lvl7pPr marL="3200400" marR="0" lvl="6"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7pPr>
            <a:lvl8pPr marL="3657600" marR="0" lvl="7"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8pPr>
            <a:lvl9pPr marL="4114800" marR="0" lvl="8" indent="-838200" algn="l" rtl="0">
              <a:spcBef>
                <a:spcPts val="192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2193925" y="30510163"/>
            <a:ext cx="10242550" cy="1752600"/>
          </a:xfrm>
          <a:prstGeom prst="rect">
            <a:avLst/>
          </a:prstGeom>
          <a:noFill/>
          <a:ln>
            <a:noFill/>
          </a:ln>
        </p:spPr>
        <p:txBody>
          <a:bodyPr spcFirstLastPara="1" wrap="square" lIns="438900" tIns="219450" rIns="438900" bIns="219450" anchor="ctr" anchorCtr="0"/>
          <a:lstStyle>
            <a:lvl1pPr marR="0" lvl="0" algn="l" rtl="0">
              <a:lnSpc>
                <a:spcPct val="100000"/>
              </a:lnSpc>
              <a:spcBef>
                <a:spcPts val="0"/>
              </a:spcBef>
              <a:spcAft>
                <a:spcPts val="0"/>
              </a:spcAft>
              <a:buSzPts val="1400"/>
              <a:buNone/>
              <a:defRPr sz="5800" b="0" i="0" u="none" strike="noStrike" cap="none">
                <a:solidFill>
                  <a:srgbClr val="898989"/>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1"/>
          <p:cNvSpPr txBox="1">
            <a:spLocks noGrp="1"/>
          </p:cNvSpPr>
          <p:nvPr>
            <p:ph type="ftr" idx="11"/>
          </p:nvPr>
        </p:nvSpPr>
        <p:spPr>
          <a:xfrm>
            <a:off x="14995525" y="30510163"/>
            <a:ext cx="13900150" cy="1752600"/>
          </a:xfrm>
          <a:prstGeom prst="rect">
            <a:avLst/>
          </a:prstGeom>
          <a:noFill/>
          <a:ln>
            <a:noFill/>
          </a:ln>
        </p:spPr>
        <p:txBody>
          <a:bodyPr spcFirstLastPara="1" wrap="square" lIns="438900" tIns="219450" rIns="438900" bIns="219450" anchor="ctr" anchorCtr="0"/>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1"/>
          <p:cNvSpPr txBox="1">
            <a:spLocks noGrp="1"/>
          </p:cNvSpPr>
          <p:nvPr>
            <p:ph type="sldNum" idx="12"/>
          </p:nvPr>
        </p:nvSpPr>
        <p:spPr>
          <a:xfrm>
            <a:off x="31454725" y="30510163"/>
            <a:ext cx="10242550" cy="1752600"/>
          </a:xfrm>
          <a:prstGeom prst="rect">
            <a:avLst/>
          </a:prstGeom>
          <a:noFill/>
          <a:ln>
            <a:noFill/>
          </a:ln>
        </p:spPr>
        <p:txBody>
          <a:bodyPr spcFirstLastPara="1" wrap="square" lIns="438900" tIns="219450" rIns="438900" bIns="219450" anchor="ctr" anchorCtr="0">
            <a:noAutofit/>
          </a:bodyPr>
          <a:lstStyle>
            <a:lvl1pPr marL="0" marR="0" lvl="0"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rgbClr val="898989"/>
              </a:buClr>
              <a:buSzPts val="5800"/>
              <a:buFont typeface="Times New Roman"/>
              <a:buNone/>
              <a:defRPr sz="5800" b="0" i="0" u="none" strike="noStrike" cap="none">
                <a:solidFill>
                  <a:srgbClr val="898989"/>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goes-r.gov/education/ABI-bands-quick-info.html" TargetMode="External"/><Relationship Id="rId7"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phys.org/news/2017-01-goes-satellite-images-earth.html" TargetMode="External"/><Relationship Id="rId11" Type="http://schemas.openxmlformats.org/officeDocument/2006/relationships/image" Target="../media/image5.JPG"/><Relationship Id="rId5" Type="http://schemas.openxmlformats.org/officeDocument/2006/relationships/hyperlink" Target="http://rammb-slider.cira.colostate.edu/?sat=goes-16&amp;z=0&amp;im=12&amp;ts=1&amp;st=0&amp;et=0&amp;speed=130&amp;motion=loop&amp;map=1&amp;lat=0&amp;opacity%5b0%5d=1&amp;opacity%5b1%5d=0.5&amp;hidden%5b0%5d=0&amp;hidden%5b1%5d=0&amp;pause=0&amp;slider=3760&amp;hide_controls=0&amp;mouse_draw=0&amp;follow_feature=0&amp;follow_hide=0&amp;s=rammb-slider&amp;sec=conus&amp;p%5b0%5d=band_13&amp;p%5b1%5d=split_window_difference_10_3-12_3&amp;x=5000&amp;y=5000" TargetMode="External"/><Relationship Id="rId10" Type="http://schemas.openxmlformats.org/officeDocument/2006/relationships/image" Target="../media/image4.png"/><Relationship Id="rId4" Type="http://schemas.openxmlformats.org/officeDocument/2006/relationships/hyperlink" Target="https://www.goes-r.gov/spacesegment/abi-improvements.html"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lt1"/>
            </a:gs>
            <a:gs pos="100000">
              <a:srgbClr val="95D1F2"/>
            </a:gs>
          </a:gsLst>
          <a:path path="circle">
            <a:fillToRect l="50000" t="50000" r="50000" b="50000"/>
          </a:path>
          <a:tileRect/>
        </a:gradFill>
        <a:effectLst/>
      </p:bgPr>
    </p:bg>
    <p:spTree>
      <p:nvGrpSpPr>
        <p:cNvPr id="1" name="Shape 88"/>
        <p:cNvGrpSpPr/>
        <p:nvPr/>
      </p:nvGrpSpPr>
      <p:grpSpPr>
        <a:xfrm>
          <a:off x="0" y="0"/>
          <a:ext cx="0" cy="0"/>
          <a:chOff x="0" y="0"/>
          <a:chExt cx="0" cy="0"/>
        </a:xfrm>
      </p:grpSpPr>
      <p:sp>
        <p:nvSpPr>
          <p:cNvPr id="89" name="Google Shape;89;p13"/>
          <p:cNvSpPr txBox="1"/>
          <p:nvPr/>
        </p:nvSpPr>
        <p:spPr>
          <a:xfrm>
            <a:off x="31829300" y="22348825"/>
            <a:ext cx="11518499" cy="945900"/>
          </a:xfrm>
          <a:prstGeom prst="rect">
            <a:avLst/>
          </a:prstGeom>
          <a:gradFill>
            <a:gsLst>
              <a:gs pos="0">
                <a:srgbClr val="D2F0FD"/>
              </a:gs>
              <a:gs pos="13000">
                <a:srgbClr val="FFE066"/>
              </a:gs>
              <a:gs pos="43000">
                <a:srgbClr val="BCE8FD"/>
              </a:gs>
              <a:gs pos="67000">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0" name="Google Shape;90;p13"/>
          <p:cNvSpPr txBox="1"/>
          <p:nvPr/>
        </p:nvSpPr>
        <p:spPr>
          <a:xfrm>
            <a:off x="31687701" y="5875775"/>
            <a:ext cx="11238300" cy="945900"/>
          </a:xfrm>
          <a:prstGeom prst="rect">
            <a:avLst/>
          </a:prstGeom>
          <a:gradFill>
            <a:gsLst>
              <a:gs pos="0">
                <a:srgbClr val="D2F0FD"/>
              </a:gs>
              <a:gs pos="13000">
                <a:srgbClr val="FFE066"/>
              </a:gs>
              <a:gs pos="43000">
                <a:srgbClr val="BCE8FD"/>
              </a:gs>
              <a:gs pos="67000">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nvGrpSpPr>
          <p:cNvPr id="91" name="Google Shape;91;p13"/>
          <p:cNvGrpSpPr/>
          <p:nvPr/>
        </p:nvGrpSpPr>
        <p:grpSpPr>
          <a:xfrm>
            <a:off x="12586643" y="5533835"/>
            <a:ext cx="18192750" cy="27359357"/>
            <a:chOff x="12515850" y="4889903"/>
            <a:chExt cx="18192750" cy="27714097"/>
          </a:xfrm>
        </p:grpSpPr>
        <p:sp>
          <p:nvSpPr>
            <p:cNvPr id="92" name="Google Shape;92;p13"/>
            <p:cNvSpPr txBox="1"/>
            <p:nvPr/>
          </p:nvSpPr>
          <p:spPr>
            <a:xfrm>
              <a:off x="13266307" y="6010372"/>
              <a:ext cx="17351400" cy="6720300"/>
            </a:xfrm>
            <a:prstGeom prst="rect">
              <a:avLst/>
            </a:prstGeom>
            <a:solidFill>
              <a:srgbClr val="FFE599"/>
            </a:solidFill>
            <a:ln>
              <a:noFill/>
            </a:ln>
          </p:spPr>
          <p:txBody>
            <a:bodyPr spcFirstLastPara="1" wrap="square" lIns="182875" tIns="91425" rIns="182875" bIns="182875" anchor="t" anchorCtr="0">
              <a:noAutofit/>
            </a:bodyPr>
            <a:lstStyle/>
            <a:p>
              <a:pPr marL="0" lvl="0" indent="0" algn="l" rtl="0">
                <a:spcBef>
                  <a:spcPts val="0"/>
                </a:spcBef>
                <a:spcAft>
                  <a:spcPts val="0"/>
                </a:spcAft>
                <a:buClr>
                  <a:schemeClr val="dk1"/>
                </a:buClr>
                <a:buSzPts val="1100"/>
                <a:buFont typeface="Arial"/>
                <a:buNone/>
              </a:pPr>
              <a:endParaRPr sz="2000" dirty="0">
                <a:solidFill>
                  <a:schemeClr val="dk1"/>
                </a:solidFill>
              </a:endParaRPr>
            </a:p>
            <a:p>
              <a:pPr marL="0" lvl="0" indent="0" algn="l" rtl="0">
                <a:spcBef>
                  <a:spcPts val="0"/>
                </a:spcBef>
                <a:spcAft>
                  <a:spcPts val="0"/>
                </a:spcAft>
                <a:buClr>
                  <a:schemeClr val="dk1"/>
                </a:buClr>
                <a:buSzPts val="1100"/>
                <a:buFont typeface="Arial"/>
                <a:buNone/>
              </a:pPr>
              <a:endParaRPr sz="2100" dirty="0">
                <a:solidFill>
                  <a:schemeClr val="dk1"/>
                </a:solidFill>
              </a:endParaRPr>
            </a:p>
            <a:p>
              <a:pPr marL="0" lvl="0" indent="0" algn="l" rtl="0">
                <a:spcBef>
                  <a:spcPts val="0"/>
                </a:spcBef>
                <a:spcAft>
                  <a:spcPts val="0"/>
                </a:spcAft>
                <a:buClr>
                  <a:schemeClr val="dk1"/>
                </a:buClr>
                <a:buSzPts val="1100"/>
                <a:buFont typeface="Arial"/>
                <a:buNone/>
              </a:pPr>
              <a:endParaRPr sz="2100" dirty="0">
                <a:solidFill>
                  <a:schemeClr val="dk1"/>
                </a:solidFill>
              </a:endParaRPr>
            </a:p>
            <a:p>
              <a:pPr marL="0" lvl="0" indent="0" algn="l" rtl="0">
                <a:spcBef>
                  <a:spcPts val="0"/>
                </a:spcBef>
                <a:spcAft>
                  <a:spcPts val="0"/>
                </a:spcAft>
                <a:buClr>
                  <a:schemeClr val="dk1"/>
                </a:buClr>
                <a:buSzPts val="1100"/>
                <a:buFont typeface="Arial"/>
                <a:buNone/>
              </a:pPr>
              <a:endParaRPr sz="26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400" dirty="0">
                <a:solidFill>
                  <a:schemeClr val="dk1"/>
                </a:solidFill>
              </a:endParaRPr>
            </a:p>
            <a:p>
              <a:pPr marL="0" lvl="0" indent="0" algn="l" rtl="0">
                <a:spcBef>
                  <a:spcPts val="0"/>
                </a:spcBef>
                <a:spcAft>
                  <a:spcPts val="0"/>
                </a:spcAft>
                <a:buClr>
                  <a:schemeClr val="dk1"/>
                </a:buClr>
                <a:buSzPts val="1100"/>
                <a:buFont typeface="Arial"/>
                <a:buNone/>
              </a:pPr>
              <a:endParaRPr sz="2400" b="1" dirty="0">
                <a:solidFill>
                  <a:schemeClr val="dk1"/>
                </a:solidFill>
              </a:endParaRPr>
            </a:p>
          </p:txBody>
        </p:sp>
        <p:grpSp>
          <p:nvGrpSpPr>
            <p:cNvPr id="93" name="Google Shape;93;p13"/>
            <p:cNvGrpSpPr/>
            <p:nvPr/>
          </p:nvGrpSpPr>
          <p:grpSpPr>
            <a:xfrm>
              <a:off x="13204291" y="4889903"/>
              <a:ext cx="17463163" cy="1120782"/>
              <a:chOff x="1030238" y="4894779"/>
              <a:chExt cx="11068516" cy="1120951"/>
            </a:xfrm>
          </p:grpSpPr>
          <p:sp>
            <p:nvSpPr>
              <p:cNvPr id="94" name="Google Shape;94;p13"/>
              <p:cNvSpPr txBox="1"/>
              <p:nvPr/>
            </p:nvSpPr>
            <p:spPr>
              <a:xfrm>
                <a:off x="1091154" y="5069530"/>
                <a:ext cx="11007600" cy="946200"/>
              </a:xfrm>
              <a:prstGeom prst="rect">
                <a:avLst/>
              </a:prstGeom>
              <a:gradFill>
                <a:gsLst>
                  <a:gs pos="0">
                    <a:srgbClr val="D2F0FD"/>
                  </a:gs>
                  <a:gs pos="13000">
                    <a:srgbClr val="FFE066"/>
                  </a:gs>
                  <a:gs pos="42999">
                    <a:srgbClr val="BCE8FD"/>
                  </a:gs>
                  <a:gs pos="66999">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95" name="Google Shape;95;p13"/>
              <p:cNvSpPr txBox="1"/>
              <p:nvPr/>
            </p:nvSpPr>
            <p:spPr>
              <a:xfrm>
                <a:off x="1030238" y="4894779"/>
                <a:ext cx="10806000" cy="958500"/>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800"/>
                  <a:buFont typeface="Lucida Sans"/>
                  <a:buNone/>
                </a:pPr>
                <a:r>
                  <a:rPr lang="en-US" sz="4800" b="1" i="0" u="none" strike="noStrike" cap="none" dirty="0">
                    <a:solidFill>
                      <a:schemeClr val="lt1"/>
                    </a:solidFill>
                    <a:latin typeface="Lucida Sans"/>
                    <a:ea typeface="Lucida Sans"/>
                    <a:cs typeface="Lucida Sans"/>
                    <a:sym typeface="Lucida Sans"/>
                  </a:rPr>
                  <a:t>RESEARCH METHODS</a:t>
                </a:r>
                <a:endParaRPr sz="3600" b="1" i="0" u="none" strike="noStrike" cap="none" dirty="0">
                  <a:solidFill>
                    <a:schemeClr val="lt1"/>
                  </a:solidFill>
                  <a:latin typeface="Lucida Sans"/>
                  <a:ea typeface="Lucida Sans"/>
                  <a:cs typeface="Lucida Sans"/>
                  <a:sym typeface="Lucida Sans"/>
                </a:endParaRPr>
              </a:p>
            </p:txBody>
          </p:sp>
        </p:grpSp>
        <p:sp>
          <p:nvSpPr>
            <p:cNvPr id="96" name="Google Shape;96;p13"/>
            <p:cNvSpPr txBox="1"/>
            <p:nvPr/>
          </p:nvSpPr>
          <p:spPr>
            <a:xfrm>
              <a:off x="13266307" y="29228151"/>
              <a:ext cx="17014518" cy="2344500"/>
            </a:xfrm>
            <a:prstGeom prst="rect">
              <a:avLst/>
            </a:prstGeom>
            <a:solidFill>
              <a:schemeClr val="bg1">
                <a:lumMod val="85000"/>
              </a:schemeClr>
            </a:solidFill>
            <a:ln>
              <a:noFill/>
            </a:ln>
          </p:spPr>
          <p:txBody>
            <a:bodyPr spcFirstLastPara="1" wrap="square" lIns="182875" tIns="91425" rIns="182875" bIns="182875" anchor="t" anchorCtr="0">
              <a:noAutofit/>
            </a:bodyPr>
            <a:lstStyle/>
            <a:p>
              <a:pPr marL="457200" lvl="0" indent="-342900" algn="l" rtl="0">
                <a:lnSpc>
                  <a:spcPct val="150000"/>
                </a:lnSpc>
                <a:spcBef>
                  <a:spcPts val="0"/>
                </a:spcBef>
                <a:spcAft>
                  <a:spcPts val="0"/>
                </a:spcAft>
                <a:buClr>
                  <a:schemeClr val="dk1"/>
                </a:buClr>
                <a:buSzPts val="1800"/>
                <a:buChar char="•"/>
              </a:pPr>
              <a:r>
                <a:rPr lang="en-US" sz="1200" dirty="0">
                  <a:solidFill>
                    <a:srgbClr val="0070C0"/>
                  </a:solidFill>
                  <a:latin typeface="Times New Roman"/>
                  <a:ea typeface="Times New Roman"/>
                  <a:cs typeface="Times New Roman"/>
                  <a:sym typeface="Times New Roman"/>
                </a:rPr>
                <a:t>ABI Bands Quick Information Guides. (</a:t>
              </a:r>
              <a:r>
                <a:rPr lang="en-US" sz="1200" dirty="0" err="1">
                  <a:solidFill>
                    <a:srgbClr val="0070C0"/>
                  </a:solidFill>
                  <a:latin typeface="Times New Roman"/>
                  <a:ea typeface="Times New Roman"/>
                  <a:cs typeface="Times New Roman"/>
                  <a:sym typeface="Times New Roman"/>
                </a:rPr>
                <a:t>n.d.</a:t>
              </a:r>
              <a:r>
                <a:rPr lang="en-US" sz="1200" dirty="0">
                  <a:solidFill>
                    <a:srgbClr val="0070C0"/>
                  </a:solidFill>
                  <a:latin typeface="Times New Roman"/>
                  <a:ea typeface="Times New Roman"/>
                  <a:cs typeface="Times New Roman"/>
                  <a:sym typeface="Times New Roman"/>
                </a:rPr>
                <a:t>). Retrieved from </a:t>
              </a:r>
              <a:r>
                <a:rPr lang="en-US" sz="1200" u="sng" dirty="0">
                  <a:solidFill>
                    <a:srgbClr val="0070C0"/>
                  </a:solidFill>
                  <a:latin typeface="Times New Roman"/>
                  <a:ea typeface="Times New Roman"/>
                  <a:cs typeface="Times New Roman"/>
                  <a:sym typeface="Times New Roman"/>
                  <a:hlinkClick r:id="rId3"/>
                </a:rPr>
                <a:t>https://www.goes-r.gov/education/ABI-bands-quick-info.html</a:t>
              </a:r>
              <a:r>
                <a:rPr lang="en-US" sz="1200" dirty="0">
                  <a:solidFill>
                    <a:srgbClr val="0070C0"/>
                  </a:solidFill>
                  <a:latin typeface="Times New Roman"/>
                  <a:ea typeface="Times New Roman"/>
                  <a:cs typeface="Times New Roman"/>
                  <a:sym typeface="Times New Roman"/>
                </a:rPr>
                <a:t> </a:t>
              </a:r>
              <a:endParaRPr sz="1200" dirty="0">
                <a:solidFill>
                  <a:srgbClr val="0070C0"/>
                </a:solidFill>
                <a:latin typeface="Times New Roman"/>
                <a:ea typeface="Times New Roman"/>
                <a:cs typeface="Times New Roman"/>
                <a:sym typeface="Times New Roman"/>
              </a:endParaRPr>
            </a:p>
            <a:p>
              <a:pPr marL="457200" lvl="0" indent="-342900" algn="l" rtl="0">
                <a:lnSpc>
                  <a:spcPct val="150000"/>
                </a:lnSpc>
                <a:spcBef>
                  <a:spcPts val="0"/>
                </a:spcBef>
                <a:spcAft>
                  <a:spcPts val="0"/>
                </a:spcAft>
                <a:buClr>
                  <a:schemeClr val="dk1"/>
                </a:buClr>
                <a:buSzPts val="1800"/>
                <a:buChar char="•"/>
              </a:pPr>
              <a:r>
                <a:rPr lang="en-US" sz="1200" dirty="0">
                  <a:solidFill>
                    <a:srgbClr val="0070C0"/>
                  </a:solidFill>
                  <a:latin typeface="Times New Roman"/>
                  <a:ea typeface="Times New Roman"/>
                  <a:cs typeface="Times New Roman"/>
                  <a:sym typeface="Times New Roman"/>
                </a:rPr>
                <a:t>Instruments: ABI Improvements. (</a:t>
              </a:r>
              <a:r>
                <a:rPr lang="en-US" sz="1200" dirty="0" err="1">
                  <a:solidFill>
                    <a:srgbClr val="0070C0"/>
                  </a:solidFill>
                  <a:latin typeface="Times New Roman"/>
                  <a:ea typeface="Times New Roman"/>
                  <a:cs typeface="Times New Roman"/>
                  <a:sym typeface="Times New Roman"/>
                </a:rPr>
                <a:t>n.d.</a:t>
              </a:r>
              <a:r>
                <a:rPr lang="en-US" sz="1200" dirty="0">
                  <a:solidFill>
                    <a:srgbClr val="0070C0"/>
                  </a:solidFill>
                  <a:latin typeface="Times New Roman"/>
                  <a:ea typeface="Times New Roman"/>
                  <a:cs typeface="Times New Roman"/>
                  <a:sym typeface="Times New Roman"/>
                </a:rPr>
                <a:t>). Retrieved from </a:t>
              </a:r>
              <a:r>
                <a:rPr lang="en-US" sz="1200" u="sng" dirty="0">
                  <a:solidFill>
                    <a:srgbClr val="0070C0"/>
                  </a:solidFill>
                  <a:latin typeface="Times New Roman"/>
                  <a:ea typeface="Times New Roman"/>
                  <a:cs typeface="Times New Roman"/>
                  <a:sym typeface="Times New Roman"/>
                  <a:hlinkClick r:id="rId4"/>
                </a:rPr>
                <a:t>https://www.goes-r.gov/spacesegment/abi-improvements.html</a:t>
              </a:r>
              <a:r>
                <a:rPr lang="en-US" sz="1200" dirty="0">
                  <a:solidFill>
                    <a:srgbClr val="0070C0"/>
                  </a:solidFill>
                  <a:latin typeface="Times New Roman"/>
                  <a:ea typeface="Times New Roman"/>
                  <a:cs typeface="Times New Roman"/>
                  <a:sym typeface="Times New Roman"/>
                </a:rPr>
                <a:t> </a:t>
              </a:r>
              <a:endParaRPr sz="1200" dirty="0">
                <a:solidFill>
                  <a:srgbClr val="0070C0"/>
                </a:solidFill>
                <a:latin typeface="Times New Roman"/>
                <a:ea typeface="Times New Roman"/>
                <a:cs typeface="Times New Roman"/>
                <a:sym typeface="Times New Roman"/>
              </a:endParaRPr>
            </a:p>
            <a:p>
              <a:pPr marL="457200" lvl="0" indent="-342900" algn="l" rtl="0">
                <a:lnSpc>
                  <a:spcPct val="150000"/>
                </a:lnSpc>
                <a:spcBef>
                  <a:spcPts val="0"/>
                </a:spcBef>
                <a:spcAft>
                  <a:spcPts val="0"/>
                </a:spcAft>
                <a:buClr>
                  <a:schemeClr val="dk1"/>
                </a:buClr>
                <a:buSzPts val="1800"/>
                <a:buFont typeface="Helvetica Neue"/>
                <a:buChar char="•"/>
              </a:pPr>
              <a:r>
                <a:rPr lang="en-US" sz="1200" dirty="0">
                  <a:solidFill>
                    <a:srgbClr val="0070C0"/>
                  </a:solidFill>
                  <a:latin typeface="Times New Roman"/>
                  <a:ea typeface="Times New Roman"/>
                  <a:cs typeface="Times New Roman"/>
                  <a:sym typeface="Times New Roman"/>
                </a:rPr>
                <a:t>RAMMB/CIRA SLIDER: GOES-16. (</a:t>
              </a:r>
              <a:r>
                <a:rPr lang="en-US" sz="1200" dirty="0" err="1">
                  <a:solidFill>
                    <a:srgbClr val="0070C0"/>
                  </a:solidFill>
                  <a:latin typeface="Times New Roman"/>
                  <a:ea typeface="Times New Roman"/>
                  <a:cs typeface="Times New Roman"/>
                  <a:sym typeface="Times New Roman"/>
                </a:rPr>
                <a:t>n.d.</a:t>
              </a:r>
              <a:r>
                <a:rPr lang="en-US" sz="1200" dirty="0">
                  <a:solidFill>
                    <a:srgbClr val="0070C0"/>
                  </a:solidFill>
                  <a:latin typeface="Times New Roman"/>
                  <a:ea typeface="Times New Roman"/>
                  <a:cs typeface="Times New Roman"/>
                  <a:sym typeface="Times New Roman"/>
                </a:rPr>
                <a:t>). Retrieved January 28, 2019, from </a:t>
              </a:r>
              <a:r>
                <a:rPr lang="en-US" sz="1200" u="sng" dirty="0">
                  <a:solidFill>
                    <a:srgbClr val="0070C0"/>
                  </a:solidFill>
                  <a:latin typeface="Times New Roman"/>
                  <a:ea typeface="Times New Roman"/>
                  <a:cs typeface="Times New Roman"/>
                  <a:sym typeface="Times New Roman"/>
                  <a:hlinkClick r:id="rId5"/>
                </a:rPr>
                <a:t>http://rammb-slider.cira.colostate.edu/?sat=goes-16&amp;z=0&amp;im=12&amp;ts=1&amp;st=0&amp;et=0&amp;speed=130&amp;motion=loop&amp;map=1&amp;lat=0&amp;opacity[0]=1&amp;opacity[1]=0.5&amp;hidden[0]=0&amp;hidden[1]=0&amp;pause=0&amp;slider=3760&amp;hide_controls=0&amp;mouse_draw=0&amp;follow_feature=0&amp;follow_hide=0&amp;s=rammb-slider&amp;sec=conus&amp;p[0]=band_13&amp;p[1]=split_window_difference_10_3-12_3&amp;x=5000&amp;y=5000</a:t>
              </a:r>
              <a:endParaRPr sz="1200" dirty="0">
                <a:solidFill>
                  <a:srgbClr val="0070C0"/>
                </a:solidFill>
                <a:latin typeface="Times New Roman"/>
                <a:ea typeface="Times New Roman"/>
                <a:cs typeface="Times New Roman"/>
                <a:sym typeface="Times New Roman"/>
              </a:endParaRPr>
            </a:p>
            <a:p>
              <a:pPr marL="457200" lvl="0" indent="-317500" algn="l" rtl="0">
                <a:lnSpc>
                  <a:spcPct val="150000"/>
                </a:lnSpc>
                <a:spcBef>
                  <a:spcPts val="0"/>
                </a:spcBef>
                <a:spcAft>
                  <a:spcPts val="0"/>
                </a:spcAft>
                <a:buSzPts val="1400"/>
                <a:buChar char="•"/>
              </a:pPr>
              <a:r>
                <a:rPr lang="en-US" sz="1200" dirty="0">
                  <a:solidFill>
                    <a:srgbClr val="0070C0"/>
                  </a:solidFill>
                  <a:latin typeface="Times New Roman"/>
                  <a:ea typeface="Times New Roman"/>
                  <a:cs typeface="Times New Roman"/>
                  <a:sym typeface="Times New Roman"/>
                </a:rPr>
                <a:t>Staff, S. X. (2017, January 24). GOES-16 satellite sends first images of Earth. Retrieved from </a:t>
              </a:r>
              <a:r>
                <a:rPr lang="en-US" sz="1200" u="sng" dirty="0">
                  <a:solidFill>
                    <a:srgbClr val="0070C0"/>
                  </a:solidFill>
                  <a:latin typeface="Times New Roman"/>
                  <a:ea typeface="Times New Roman"/>
                  <a:cs typeface="Times New Roman"/>
                  <a:sym typeface="Times New Roman"/>
                  <a:hlinkClick r:id="rId6"/>
                </a:rPr>
                <a:t>https://phys.org/news/2017-01-goes-satellite-images-earth.html</a:t>
              </a:r>
              <a:endParaRPr dirty="0">
                <a:solidFill>
                  <a:srgbClr val="0070C0"/>
                </a:solidFill>
              </a:endParaRPr>
            </a:p>
          </p:txBody>
        </p:sp>
        <p:sp>
          <p:nvSpPr>
            <p:cNvPr id="97" name="Google Shape;97;p13"/>
            <p:cNvSpPr txBox="1"/>
            <p:nvPr/>
          </p:nvSpPr>
          <p:spPr>
            <a:xfrm>
              <a:off x="13258800" y="32080200"/>
              <a:ext cx="17449800" cy="523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800"/>
                <a:buFont typeface="Times New Roman"/>
                <a:buNone/>
              </a:pPr>
              <a:endParaRPr dirty="0"/>
            </a:p>
          </p:txBody>
        </p:sp>
        <p:grpSp>
          <p:nvGrpSpPr>
            <p:cNvPr id="98" name="Google Shape;98;p13"/>
            <p:cNvGrpSpPr/>
            <p:nvPr/>
          </p:nvGrpSpPr>
          <p:grpSpPr>
            <a:xfrm>
              <a:off x="12515850" y="28247525"/>
              <a:ext cx="17764975" cy="946150"/>
              <a:chOff x="594953" y="7535925"/>
              <a:chExt cx="11282500" cy="946293"/>
            </a:xfrm>
          </p:grpSpPr>
          <p:sp>
            <p:nvSpPr>
              <p:cNvPr id="99" name="Google Shape;99;p13"/>
              <p:cNvSpPr txBox="1"/>
              <p:nvPr/>
            </p:nvSpPr>
            <p:spPr>
              <a:xfrm>
                <a:off x="594953" y="7535925"/>
                <a:ext cx="11265002" cy="946293"/>
              </a:xfrm>
              <a:prstGeom prst="rect">
                <a:avLst/>
              </a:prstGeom>
              <a:gradFill>
                <a:gsLst>
                  <a:gs pos="0">
                    <a:srgbClr val="D2F0FD"/>
                  </a:gs>
                  <a:gs pos="13000">
                    <a:srgbClr val="FFE066"/>
                  </a:gs>
                  <a:gs pos="42999">
                    <a:srgbClr val="BCE8FD"/>
                  </a:gs>
                  <a:gs pos="66999">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0" name="Google Shape;100;p13"/>
              <p:cNvSpPr txBox="1"/>
              <p:nvPr/>
            </p:nvSpPr>
            <p:spPr>
              <a:xfrm>
                <a:off x="1071567" y="7624352"/>
                <a:ext cx="10805886" cy="769441"/>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400"/>
                  <a:buFont typeface="Lucida Sans"/>
                  <a:buNone/>
                </a:pPr>
                <a:r>
                  <a:rPr lang="en-US" sz="4400" b="1" i="0" u="none" strike="noStrike" cap="none">
                    <a:solidFill>
                      <a:schemeClr val="lt1"/>
                    </a:solidFill>
                    <a:latin typeface="Lucida Sans"/>
                    <a:ea typeface="Lucida Sans"/>
                    <a:cs typeface="Lucida Sans"/>
                    <a:sym typeface="Lucida Sans"/>
                  </a:rPr>
                  <a:t>REFERENCES</a:t>
                </a:r>
                <a:endParaRPr sz="3200" b="1" i="0" u="none" strike="noStrike" cap="none">
                  <a:solidFill>
                    <a:schemeClr val="lt1"/>
                  </a:solidFill>
                  <a:latin typeface="Lucida Sans"/>
                  <a:ea typeface="Lucida Sans"/>
                  <a:cs typeface="Lucida Sans"/>
                  <a:sym typeface="Lucida Sans"/>
                </a:endParaRPr>
              </a:p>
            </p:txBody>
          </p:sp>
        </p:grpSp>
        <p:sp>
          <p:nvSpPr>
            <p:cNvPr id="102" name="Google Shape;102;p13"/>
            <p:cNvSpPr txBox="1"/>
            <p:nvPr/>
          </p:nvSpPr>
          <p:spPr>
            <a:xfrm>
              <a:off x="12701618" y="26471515"/>
              <a:ext cx="17551656" cy="946057"/>
            </a:xfrm>
            <a:prstGeom prst="rect">
              <a:avLst/>
            </a:prstGeom>
            <a:gradFill>
              <a:gsLst>
                <a:gs pos="0">
                  <a:srgbClr val="D2F0FD"/>
                </a:gs>
                <a:gs pos="13000">
                  <a:srgbClr val="FFE066"/>
                </a:gs>
                <a:gs pos="42999">
                  <a:srgbClr val="BCE8FD"/>
                </a:gs>
                <a:gs pos="66999">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4" name="Google Shape;104;p13"/>
            <p:cNvSpPr txBox="1"/>
            <p:nvPr/>
          </p:nvSpPr>
          <p:spPr>
            <a:xfrm>
              <a:off x="13238174" y="27437823"/>
              <a:ext cx="17015100" cy="769200"/>
            </a:xfrm>
            <a:prstGeom prst="rect">
              <a:avLst/>
            </a:prstGeom>
            <a:solidFill>
              <a:srgbClr val="FFEB99"/>
            </a:solid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2600" dirty="0">
                  <a:solidFill>
                    <a:schemeClr val="dk1"/>
                  </a:solidFill>
                </a:rPr>
                <a:t>Meteorologist, Satellite</a:t>
              </a:r>
              <a:r>
                <a:rPr lang="en-US" sz="2400" dirty="0">
                  <a:solidFill>
                    <a:schemeClr val="dk1"/>
                  </a:solidFill>
                </a:rPr>
                <a:t> </a:t>
              </a:r>
              <a:r>
                <a:rPr lang="en-US" sz="2600" dirty="0">
                  <a:solidFill>
                    <a:schemeClr val="dk1"/>
                  </a:solidFill>
                </a:rPr>
                <a:t>Engineer, Climatologist</a:t>
              </a:r>
              <a:endParaRPr sz="26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4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1100" dirty="0">
                <a:solidFill>
                  <a:schemeClr val="dk1"/>
                </a:solidFill>
              </a:endParaRPr>
            </a:p>
          </p:txBody>
        </p:sp>
        <p:grpSp>
          <p:nvGrpSpPr>
            <p:cNvPr id="105" name="Google Shape;105;p13"/>
            <p:cNvGrpSpPr/>
            <p:nvPr/>
          </p:nvGrpSpPr>
          <p:grpSpPr>
            <a:xfrm>
              <a:off x="13155036" y="12955411"/>
              <a:ext cx="17512417" cy="958356"/>
              <a:chOff x="1097750" y="4206707"/>
              <a:chExt cx="11144558" cy="958500"/>
            </a:xfrm>
          </p:grpSpPr>
          <p:sp>
            <p:nvSpPr>
              <p:cNvPr id="106" name="Google Shape;106;p13"/>
              <p:cNvSpPr txBox="1"/>
              <p:nvPr/>
            </p:nvSpPr>
            <p:spPr>
              <a:xfrm>
                <a:off x="1097751" y="4207182"/>
                <a:ext cx="11144557" cy="946200"/>
              </a:xfrm>
              <a:prstGeom prst="rect">
                <a:avLst/>
              </a:prstGeom>
              <a:gradFill>
                <a:gsLst>
                  <a:gs pos="0">
                    <a:srgbClr val="D2F0FD"/>
                  </a:gs>
                  <a:gs pos="13000">
                    <a:srgbClr val="FFE066"/>
                  </a:gs>
                  <a:gs pos="42999">
                    <a:srgbClr val="BCE8FD"/>
                  </a:gs>
                  <a:gs pos="66999">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07" name="Google Shape;107;p13"/>
              <p:cNvSpPr txBox="1"/>
              <p:nvPr/>
            </p:nvSpPr>
            <p:spPr>
              <a:xfrm>
                <a:off x="1097750" y="4206707"/>
                <a:ext cx="10849200" cy="958500"/>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800"/>
                  <a:buFont typeface="Lucida Sans"/>
                  <a:buNone/>
                </a:pPr>
                <a:r>
                  <a:rPr lang="en-US" sz="4800" b="1" i="0" u="none" strike="noStrike" cap="none">
                    <a:solidFill>
                      <a:schemeClr val="lt1"/>
                    </a:solidFill>
                    <a:latin typeface="Lucida Sans"/>
                    <a:ea typeface="Lucida Sans"/>
                    <a:cs typeface="Lucida Sans"/>
                    <a:sym typeface="Lucida Sans"/>
                  </a:rPr>
                  <a:t>RESULTS</a:t>
                </a:r>
                <a:endParaRPr sz="3600" b="1" i="0" u="none" strike="noStrike" cap="none">
                  <a:solidFill>
                    <a:schemeClr val="lt1"/>
                  </a:solidFill>
                  <a:latin typeface="Lucida Sans"/>
                  <a:ea typeface="Lucida Sans"/>
                  <a:cs typeface="Lucida Sans"/>
                  <a:sym typeface="Lucida Sans"/>
                </a:endParaRPr>
              </a:p>
            </p:txBody>
          </p:sp>
        </p:grpSp>
      </p:grpSp>
      <p:grpSp>
        <p:nvGrpSpPr>
          <p:cNvPr id="108" name="Google Shape;108;p13"/>
          <p:cNvGrpSpPr/>
          <p:nvPr/>
        </p:nvGrpSpPr>
        <p:grpSpPr>
          <a:xfrm>
            <a:off x="1048328" y="507995"/>
            <a:ext cx="41795724" cy="4597653"/>
            <a:chOff x="1054100" y="495300"/>
            <a:chExt cx="41795724" cy="4610100"/>
          </a:xfrm>
        </p:grpSpPr>
        <p:grpSp>
          <p:nvGrpSpPr>
            <p:cNvPr id="109" name="Google Shape;109;p13"/>
            <p:cNvGrpSpPr/>
            <p:nvPr/>
          </p:nvGrpSpPr>
          <p:grpSpPr>
            <a:xfrm>
              <a:off x="1054100" y="495300"/>
              <a:ext cx="41795724" cy="4610100"/>
              <a:chOff x="1054474" y="495300"/>
              <a:chExt cx="41794603" cy="4610100"/>
            </a:xfrm>
          </p:grpSpPr>
          <p:sp>
            <p:nvSpPr>
              <p:cNvPr id="110" name="Google Shape;110;p13"/>
              <p:cNvSpPr txBox="1"/>
              <p:nvPr/>
            </p:nvSpPr>
            <p:spPr>
              <a:xfrm>
                <a:off x="1054474" y="495300"/>
                <a:ext cx="41781878" cy="4610100"/>
              </a:xfrm>
              <a:prstGeom prst="rect">
                <a:avLst/>
              </a:prstGeom>
              <a:solidFill>
                <a:srgbClr val="0784BE"/>
              </a:solidFill>
              <a:ln>
                <a:noFill/>
              </a:ln>
            </p:spPr>
            <p:txBody>
              <a:bodyPr spcFirstLastPara="1" wrap="square" lIns="61150" tIns="30575" rIns="61150" bIns="30575"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1" name="Google Shape;111;p13"/>
              <p:cNvSpPr txBox="1"/>
              <p:nvPr/>
            </p:nvSpPr>
            <p:spPr>
              <a:xfrm>
                <a:off x="1067177" y="495300"/>
                <a:ext cx="41781900" cy="4610100"/>
              </a:xfrm>
              <a:prstGeom prst="rect">
                <a:avLst/>
              </a:prstGeom>
              <a:solidFill>
                <a:srgbClr val="0082A5">
                  <a:alpha val="19607"/>
                </a:srgbClr>
              </a:solidFill>
              <a:ln>
                <a:noFill/>
              </a:ln>
            </p:spPr>
            <p:txBody>
              <a:bodyPr spcFirstLastPara="1" wrap="square" lIns="61150" tIns="30575" rIns="61150" bIns="30575"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sp>
          <p:nvSpPr>
            <p:cNvPr id="112" name="Google Shape;112;p13"/>
            <p:cNvSpPr txBox="1"/>
            <p:nvPr/>
          </p:nvSpPr>
          <p:spPr>
            <a:xfrm>
              <a:off x="5867400" y="838200"/>
              <a:ext cx="32308800" cy="3717925"/>
            </a:xfrm>
            <a:prstGeom prst="rect">
              <a:avLst/>
            </a:prstGeom>
            <a:noFill/>
            <a:ln>
              <a:noFill/>
            </a:ln>
          </p:spPr>
          <p:txBody>
            <a:bodyPr spcFirstLastPara="1" wrap="square" lIns="61150" tIns="30575" rIns="61150" bIns="30575" anchor="ctr" anchorCtr="0">
              <a:noAutofit/>
            </a:bodyPr>
            <a:lstStyle/>
            <a:p>
              <a:pPr marL="0" marR="0" lvl="0" indent="0" algn="ctr" rtl="0">
                <a:lnSpc>
                  <a:spcPct val="100000"/>
                </a:lnSpc>
                <a:spcBef>
                  <a:spcPts val="0"/>
                </a:spcBef>
                <a:spcAft>
                  <a:spcPts val="0"/>
                </a:spcAft>
                <a:buNone/>
              </a:pPr>
              <a:r>
                <a:rPr lang="en-US" sz="7800" b="1">
                  <a:solidFill>
                    <a:schemeClr val="lt1"/>
                  </a:solidFill>
                  <a:latin typeface="Lucida Sans"/>
                  <a:ea typeface="Lucida Sans"/>
                  <a:cs typeface="Lucida Sans"/>
                  <a:sym typeface="Lucida Sans"/>
                </a:rPr>
                <a:t>Split Window Difference Values Show No Correlation </a:t>
              </a:r>
              <a:endParaRPr sz="7800" b="1">
                <a:solidFill>
                  <a:schemeClr val="lt1"/>
                </a:solidFill>
                <a:latin typeface="Lucida Sans"/>
                <a:ea typeface="Lucida Sans"/>
                <a:cs typeface="Lucida Sans"/>
                <a:sym typeface="Lucida Sans"/>
              </a:endParaRPr>
            </a:p>
            <a:p>
              <a:pPr marL="0" marR="0" lvl="0" indent="0" algn="ctr" rtl="0">
                <a:lnSpc>
                  <a:spcPct val="100000"/>
                </a:lnSpc>
                <a:spcBef>
                  <a:spcPts val="0"/>
                </a:spcBef>
                <a:spcAft>
                  <a:spcPts val="0"/>
                </a:spcAft>
                <a:buNone/>
              </a:pPr>
              <a:r>
                <a:rPr lang="en-US" sz="7800" b="1">
                  <a:solidFill>
                    <a:schemeClr val="lt1"/>
                  </a:solidFill>
                  <a:latin typeface="Lucida Sans"/>
                  <a:ea typeface="Lucida Sans"/>
                  <a:cs typeface="Lucida Sans"/>
                  <a:sym typeface="Lucida Sans"/>
                </a:rPr>
                <a:t>to Percent Cloud Cover</a:t>
              </a:r>
              <a:endParaRPr sz="7800" b="1">
                <a:solidFill>
                  <a:schemeClr val="lt1"/>
                </a:solidFill>
                <a:latin typeface="Lucida Sans"/>
                <a:ea typeface="Lucida Sans"/>
                <a:cs typeface="Lucida Sans"/>
                <a:sym typeface="Lucida Sans"/>
              </a:endParaRPr>
            </a:p>
            <a:p>
              <a:pPr marL="0" marR="0" lvl="0" indent="0" algn="ctr" rtl="0">
                <a:lnSpc>
                  <a:spcPct val="100000"/>
                </a:lnSpc>
                <a:spcBef>
                  <a:spcPts val="0"/>
                </a:spcBef>
                <a:spcAft>
                  <a:spcPts val="0"/>
                </a:spcAft>
                <a:buNone/>
              </a:pPr>
              <a:r>
                <a:rPr lang="en-US" sz="4400" b="0" i="1" u="none">
                  <a:solidFill>
                    <a:schemeClr val="lt1"/>
                  </a:solidFill>
                  <a:latin typeface="Lucida Sans"/>
                  <a:ea typeface="Lucida Sans"/>
                  <a:cs typeface="Lucida Sans"/>
                  <a:sym typeface="Lucida Sans"/>
                </a:rPr>
                <a:t>“</a:t>
              </a:r>
              <a:r>
                <a:rPr lang="en-US" sz="4500" i="1">
                  <a:solidFill>
                    <a:schemeClr val="lt1"/>
                  </a:solidFill>
                  <a:latin typeface="Lucida Sans"/>
                  <a:ea typeface="Lucida Sans"/>
                  <a:cs typeface="Lucida Sans"/>
                  <a:sym typeface="Lucida Sans"/>
                </a:rPr>
                <a:t>What</a:t>
              </a:r>
              <a:r>
                <a:rPr lang="en-US" sz="4500" b="0" i="1" u="none">
                  <a:solidFill>
                    <a:schemeClr val="lt1"/>
                  </a:solidFill>
                  <a:latin typeface="Lucida Sans"/>
                  <a:ea typeface="Lucida Sans"/>
                  <a:cs typeface="Lucida Sans"/>
                  <a:sym typeface="Lucida Sans"/>
                </a:rPr>
                <a:t> is the correlation between cloud cover percentage and the GOES split window difference in Medford, NJ USA?” </a:t>
              </a:r>
              <a:endParaRPr sz="4500"/>
            </a:p>
            <a:p>
              <a:pPr marL="0" marR="0" lvl="0" indent="0" algn="ctr" rtl="0">
                <a:lnSpc>
                  <a:spcPct val="100000"/>
                </a:lnSpc>
                <a:spcBef>
                  <a:spcPts val="960"/>
                </a:spcBef>
                <a:spcAft>
                  <a:spcPts val="0"/>
                </a:spcAft>
                <a:buNone/>
              </a:pPr>
              <a:r>
                <a:rPr lang="en-US" sz="4800" b="1">
                  <a:solidFill>
                    <a:schemeClr val="lt1"/>
                  </a:solidFill>
                  <a:latin typeface="Lucida Sans"/>
                  <a:ea typeface="Lucida Sans"/>
                  <a:cs typeface="Lucida Sans"/>
                  <a:sym typeface="Lucida Sans"/>
                </a:rPr>
                <a:t>Samantha Barrile, Royce Jacobs, Sophia Tenebruso</a:t>
              </a:r>
              <a:endParaRPr/>
            </a:p>
            <a:p>
              <a:pPr marL="0" marR="0" lvl="0" indent="0" algn="ctr" rtl="0">
                <a:lnSpc>
                  <a:spcPct val="100000"/>
                </a:lnSpc>
                <a:spcBef>
                  <a:spcPts val="0"/>
                </a:spcBef>
                <a:spcAft>
                  <a:spcPts val="0"/>
                </a:spcAft>
                <a:buNone/>
              </a:pPr>
              <a:r>
                <a:rPr lang="en-US" sz="3600" b="0" i="0" u="none">
                  <a:solidFill>
                    <a:schemeClr val="lt1"/>
                  </a:solidFill>
                  <a:latin typeface="Lucida Sans"/>
                  <a:ea typeface="Lucida Sans"/>
                  <a:cs typeface="Lucida Sans"/>
                  <a:sym typeface="Lucida Sans"/>
                </a:rPr>
                <a:t>Citizen Science Education Program, Memorial Middle School, Medford, NJ, USA</a:t>
              </a:r>
              <a:endParaRPr/>
            </a:p>
          </p:txBody>
        </p:sp>
        <p:pic>
          <p:nvPicPr>
            <p:cNvPr id="113" name="Google Shape;113;p13" descr="logo7529627_lg with words.jpg"/>
            <p:cNvPicPr preferRelativeResize="0"/>
            <p:nvPr/>
          </p:nvPicPr>
          <p:blipFill rotWithShape="1">
            <a:blip r:embed="rId7">
              <a:alphaModFix/>
            </a:blip>
            <a:srcRect/>
            <a:stretch/>
          </p:blipFill>
          <p:spPr>
            <a:xfrm>
              <a:off x="2329550" y="3276195"/>
              <a:ext cx="3810000" cy="1719671"/>
            </a:xfrm>
            <a:prstGeom prst="rect">
              <a:avLst/>
            </a:prstGeom>
            <a:noFill/>
            <a:ln w="38100" cap="flat" cmpd="sng">
              <a:solidFill>
                <a:srgbClr val="3399FF"/>
              </a:solidFill>
              <a:prstDash val="solid"/>
              <a:miter lim="800000"/>
              <a:headEnd type="none" w="sm" len="sm"/>
              <a:tailEnd type="none" w="sm" len="sm"/>
            </a:ln>
          </p:spPr>
        </p:pic>
        <p:pic>
          <p:nvPicPr>
            <p:cNvPr id="114" name="Google Shape;114;p13"/>
            <p:cNvPicPr preferRelativeResize="0"/>
            <p:nvPr/>
          </p:nvPicPr>
          <p:blipFill rotWithShape="1">
            <a:blip r:embed="rId8">
              <a:alphaModFix/>
            </a:blip>
            <a:srcRect/>
            <a:stretch/>
          </p:blipFill>
          <p:spPr>
            <a:xfrm>
              <a:off x="38891075" y="1473200"/>
              <a:ext cx="3810000" cy="2654300"/>
            </a:xfrm>
            <a:prstGeom prst="rect">
              <a:avLst/>
            </a:prstGeom>
            <a:noFill/>
            <a:ln w="9525" cap="flat" cmpd="sng">
              <a:solidFill>
                <a:srgbClr val="3399FF"/>
              </a:solidFill>
              <a:prstDash val="solid"/>
              <a:miter lim="800000"/>
              <a:headEnd type="none" w="sm" len="sm"/>
              <a:tailEnd type="none" w="sm" len="sm"/>
            </a:ln>
          </p:spPr>
        </p:pic>
      </p:grpSp>
      <p:grpSp>
        <p:nvGrpSpPr>
          <p:cNvPr id="115" name="Google Shape;115;p13"/>
          <p:cNvGrpSpPr/>
          <p:nvPr/>
        </p:nvGrpSpPr>
        <p:grpSpPr>
          <a:xfrm>
            <a:off x="914400" y="6414050"/>
            <a:ext cx="11507339" cy="14581709"/>
            <a:chOff x="1066786" y="5953125"/>
            <a:chExt cx="11007739" cy="13336297"/>
          </a:xfrm>
        </p:grpSpPr>
        <p:sp>
          <p:nvSpPr>
            <p:cNvPr id="116" name="Google Shape;116;p13"/>
            <p:cNvSpPr txBox="1"/>
            <p:nvPr/>
          </p:nvSpPr>
          <p:spPr>
            <a:xfrm>
              <a:off x="1066786" y="6819922"/>
              <a:ext cx="11007600" cy="12469500"/>
            </a:xfrm>
            <a:prstGeom prst="rect">
              <a:avLst/>
            </a:prstGeom>
            <a:solidFill>
              <a:srgbClr val="FFE599"/>
            </a:solidFill>
            <a:ln>
              <a:noFill/>
            </a:ln>
          </p:spPr>
          <p:txBody>
            <a:bodyPr spcFirstLastPara="1" wrap="square" lIns="182875" tIns="91425" rIns="182875" bIns="182875" anchor="t" anchorCtr="0">
              <a:noAutofit/>
            </a:bodyPr>
            <a:lstStyle/>
            <a:p>
              <a:pPr marL="0" lvl="0" indent="0" algn="l" rtl="0">
                <a:spcBef>
                  <a:spcPts val="0"/>
                </a:spcBef>
                <a:spcAft>
                  <a:spcPts val="0"/>
                </a:spcAft>
                <a:buClr>
                  <a:schemeClr val="dk1"/>
                </a:buClr>
                <a:buSzPts val="1100"/>
                <a:buFont typeface="Arial"/>
                <a:buNone/>
              </a:pPr>
              <a:endParaRPr sz="2200" dirty="0">
                <a:solidFill>
                  <a:schemeClr val="dk1"/>
                </a:solidFill>
              </a:endParaRPr>
            </a:p>
            <a:p>
              <a:pPr marL="0" lvl="0" indent="0" algn="l" rtl="0">
                <a:spcBef>
                  <a:spcPts val="0"/>
                </a:spcBef>
                <a:spcAft>
                  <a:spcPts val="0"/>
                </a:spcAft>
                <a:buClr>
                  <a:schemeClr val="dk1"/>
                </a:buClr>
                <a:buSzPts val="1100"/>
                <a:buFont typeface="Arial"/>
                <a:buNone/>
              </a:pPr>
              <a:endParaRPr sz="2300" dirty="0">
                <a:solidFill>
                  <a:schemeClr val="dk1"/>
                </a:solidFill>
              </a:endParaRPr>
            </a:p>
            <a:p>
              <a:pPr marL="0" lvl="0" indent="0" algn="l" rtl="0">
                <a:spcBef>
                  <a:spcPts val="0"/>
                </a:spcBef>
                <a:spcAft>
                  <a:spcPts val="0"/>
                </a:spcAft>
                <a:buClr>
                  <a:schemeClr val="dk1"/>
                </a:buClr>
                <a:buSzPts val="1100"/>
                <a:buFont typeface="Arial"/>
                <a:buNone/>
              </a:pPr>
              <a:endParaRPr sz="2600" dirty="0">
                <a:solidFill>
                  <a:schemeClr val="dk1"/>
                </a:solidFill>
              </a:endParaRPr>
            </a:p>
            <a:p>
              <a:pPr marL="0" lvl="0" indent="0" algn="l" rtl="0">
                <a:spcBef>
                  <a:spcPts val="0"/>
                </a:spcBef>
                <a:spcAft>
                  <a:spcPts val="0"/>
                </a:spcAft>
                <a:buClr>
                  <a:schemeClr val="dk1"/>
                </a:buClr>
                <a:buSzPts val="1100"/>
                <a:buFont typeface="Arial"/>
                <a:buNone/>
              </a:pPr>
              <a:endParaRPr sz="26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600"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sz="2600" dirty="0">
                <a:solidFill>
                  <a:schemeClr val="dk1"/>
                </a:solidFill>
              </a:endParaRPr>
            </a:p>
            <a:p>
              <a:pPr marL="0" lvl="0" indent="0" algn="l" rtl="0">
                <a:spcBef>
                  <a:spcPts val="0"/>
                </a:spcBef>
                <a:spcAft>
                  <a:spcPts val="0"/>
                </a:spcAft>
                <a:buClr>
                  <a:schemeClr val="dk1"/>
                </a:buClr>
                <a:buSzPts val="1100"/>
                <a:buFont typeface="Arial"/>
                <a:buNone/>
              </a:pPr>
              <a:endParaRPr sz="2600" dirty="0">
                <a:solidFill>
                  <a:schemeClr val="dk1"/>
                </a:solidFill>
              </a:endParaRPr>
            </a:p>
            <a:p>
              <a:pPr marL="0" lvl="0" indent="0" algn="l" rtl="0">
                <a:spcBef>
                  <a:spcPts val="0"/>
                </a:spcBef>
                <a:spcAft>
                  <a:spcPts val="0"/>
                </a:spcAft>
                <a:buClr>
                  <a:schemeClr val="dk1"/>
                </a:buClr>
                <a:buSzPts val="1100"/>
                <a:buFont typeface="Arial"/>
                <a:buNone/>
              </a:pPr>
              <a:endParaRPr sz="2400" dirty="0">
                <a:solidFill>
                  <a:schemeClr val="dk1"/>
                </a:solidFill>
              </a:endParaRPr>
            </a:p>
          </p:txBody>
        </p:sp>
        <p:sp>
          <p:nvSpPr>
            <p:cNvPr id="117" name="Google Shape;117;p13"/>
            <p:cNvSpPr txBox="1"/>
            <p:nvPr/>
          </p:nvSpPr>
          <p:spPr>
            <a:xfrm>
              <a:off x="1066800" y="5953125"/>
              <a:ext cx="11007725" cy="946150"/>
            </a:xfrm>
            <a:prstGeom prst="rect">
              <a:avLst/>
            </a:prstGeom>
            <a:solidFill>
              <a:srgbClr val="FFEB99"/>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grpSp>
      <p:sp>
        <p:nvSpPr>
          <p:cNvPr id="118" name="Google Shape;118;p13"/>
          <p:cNvSpPr txBox="1"/>
          <p:nvPr/>
        </p:nvSpPr>
        <p:spPr>
          <a:xfrm>
            <a:off x="31687695" y="14652362"/>
            <a:ext cx="11113200" cy="945900"/>
          </a:xfrm>
          <a:prstGeom prst="rect">
            <a:avLst/>
          </a:prstGeom>
          <a:gradFill>
            <a:gsLst>
              <a:gs pos="0">
                <a:srgbClr val="D2F0FD"/>
              </a:gs>
              <a:gs pos="13000">
                <a:srgbClr val="FFE066"/>
              </a:gs>
              <a:gs pos="43000">
                <a:srgbClr val="BCE8FD"/>
              </a:gs>
              <a:gs pos="67000">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9" name="Google Shape;119;p13"/>
          <p:cNvSpPr txBox="1"/>
          <p:nvPr/>
        </p:nvSpPr>
        <p:spPr>
          <a:xfrm>
            <a:off x="31929950" y="5933363"/>
            <a:ext cx="11113200" cy="830700"/>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800"/>
              <a:buFont typeface="Lucida Sans"/>
              <a:buNone/>
            </a:pPr>
            <a:r>
              <a:rPr lang="en-US" sz="4800" b="1" dirty="0" smtClean="0">
                <a:solidFill>
                  <a:schemeClr val="lt1"/>
                </a:solidFill>
                <a:latin typeface="Lucida Sans"/>
                <a:ea typeface="Lucida Sans"/>
                <a:cs typeface="Lucida Sans"/>
                <a:sym typeface="Lucida Sans"/>
              </a:rPr>
              <a:t>DISCUSSION AND CONCLUSION</a:t>
            </a:r>
            <a:endParaRPr sz="3600" b="1" i="0" u="none" strike="noStrike" cap="none" dirty="0">
              <a:solidFill>
                <a:schemeClr val="lt1"/>
              </a:solidFill>
              <a:latin typeface="Lucida Sans"/>
              <a:ea typeface="Lucida Sans"/>
              <a:cs typeface="Lucida Sans"/>
              <a:sym typeface="Lucida Sans"/>
            </a:endParaRPr>
          </a:p>
        </p:txBody>
      </p:sp>
      <p:sp>
        <p:nvSpPr>
          <p:cNvPr id="120" name="Google Shape;120;p13"/>
          <p:cNvSpPr txBox="1"/>
          <p:nvPr/>
        </p:nvSpPr>
        <p:spPr>
          <a:xfrm>
            <a:off x="914400" y="5576800"/>
            <a:ext cx="11423525" cy="830700"/>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800"/>
              <a:buFont typeface="Lucida Sans"/>
              <a:buNone/>
            </a:pPr>
            <a:r>
              <a:rPr lang="en-US" sz="4800" b="1" dirty="0">
                <a:solidFill>
                  <a:schemeClr val="lt1"/>
                </a:solidFill>
                <a:latin typeface="Lucida Sans"/>
                <a:ea typeface="Lucida Sans"/>
                <a:cs typeface="Lucida Sans"/>
                <a:sym typeface="Lucida Sans"/>
              </a:rPr>
              <a:t>ABSTRACT</a:t>
            </a:r>
            <a:endParaRPr sz="3600" b="1" dirty="0">
              <a:solidFill>
                <a:schemeClr val="lt1"/>
              </a:solidFill>
              <a:latin typeface="Lucida Sans"/>
              <a:ea typeface="Lucida Sans"/>
              <a:cs typeface="Lucida Sans"/>
              <a:sym typeface="Lucida Sans"/>
            </a:endParaRPr>
          </a:p>
          <a:p>
            <a:r>
              <a:rPr lang="en-US" sz="3200" dirty="0">
                <a:latin typeface="Calibri" panose="020F0502020204030204" pitchFamily="34" charset="0"/>
                <a:ea typeface="Calibri" panose="020F0502020204030204" pitchFamily="34" charset="0"/>
                <a:cs typeface="Times New Roman" panose="02020603050405020304" pitchFamily="18" charset="0"/>
              </a:rPr>
              <a:t>GOES-16 also known as GOES-East, is a geostationary satellite launched in late 2016. It records weather observations from multiple different types of instruments. One of these instruments is the Advanced Baseline Imager (ABI). The ABI represents a major advancement over previous GOES. There is three times more spectral information, four times greater spatial resolution, and five times greater temporal resolution. The ABI uses specific bands of the Electromagnetic Spectrum to identify factors in the environment. One of these factors is water vapor. Split Window Difference, or SWD for short, is related to water vapor in the air. Since clouds form from condensed water vapor, the research team decided to see if there was a correlation between SWD and percent cloud cover. During four consecutive weeks, ground cloud observations were recorded using the GLOBE cloud protocol, cloud data sheets, and the GLOBE observer app. SWD was determined by looking at a product from GOES scientists. An image was analyzed and using a color key and estimated latitude and longitude of Medford, NJ, SWD data was collected. The SWD was compared to percent cloud cover. Based on the results, no correlation was found. This could be due to the time of year the data was taken, as well as the fact that percentage cloud cover using the GLOBE protocol does not yield exact numbers. In addition, it was learned through further research that SWD is normally not used in isolation. It is usually used with several other ABI bands’ data to produce good analysis. If a future scientist were to research similar topics to this, it would be recommended to record data in summer months, learn and study clouds before taking observations, and check another GOES product against a measurement that can be observed from the ground using a GLOBE protocol.</a:t>
            </a:r>
          </a:p>
          <a:p>
            <a:pPr marL="0" marR="0" lvl="0" indent="0" algn="l" rtl="0">
              <a:spcBef>
                <a:spcPts val="0"/>
              </a:spcBef>
              <a:buClr>
                <a:schemeClr val="lt1"/>
              </a:buClr>
              <a:buSzPts val="4800"/>
              <a:buFont typeface="Lucida Sans"/>
              <a:buNone/>
            </a:pPr>
            <a:endParaRPr sz="2800" b="1" i="0" u="none" strike="noStrike" cap="none" dirty="0">
              <a:solidFill>
                <a:schemeClr val="lt1"/>
              </a:solidFill>
              <a:latin typeface="Lucida Sans"/>
              <a:ea typeface="Lucida Sans"/>
              <a:cs typeface="Lucida Sans"/>
              <a:sym typeface="Lucida Sans"/>
            </a:endParaRPr>
          </a:p>
        </p:txBody>
      </p:sp>
      <p:sp>
        <p:nvSpPr>
          <p:cNvPr id="121" name="Google Shape;121;p13"/>
          <p:cNvSpPr txBox="1"/>
          <p:nvPr/>
        </p:nvSpPr>
        <p:spPr>
          <a:xfrm>
            <a:off x="755606" y="20993385"/>
            <a:ext cx="11665988" cy="830700"/>
          </a:xfrm>
          <a:prstGeom prst="rect">
            <a:avLst/>
          </a:prstGeom>
          <a:gradFill>
            <a:gsLst>
              <a:gs pos="0">
                <a:srgbClr val="D2F0FD"/>
              </a:gs>
              <a:gs pos="13000">
                <a:srgbClr val="FFE066"/>
              </a:gs>
              <a:gs pos="43000">
                <a:srgbClr val="BCE8FD"/>
              </a:gs>
              <a:gs pos="67000">
                <a:srgbClr val="30B9F8"/>
              </a:gs>
              <a:gs pos="83000">
                <a:srgbClr val="30B9F8"/>
              </a:gs>
              <a:gs pos="100000">
                <a:srgbClr val="FFE066"/>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22" name="Google Shape;122;p13"/>
          <p:cNvSpPr txBox="1"/>
          <p:nvPr/>
        </p:nvSpPr>
        <p:spPr>
          <a:xfrm>
            <a:off x="1026250" y="21052799"/>
            <a:ext cx="11238300" cy="830700"/>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800"/>
              <a:buFont typeface="Lucida Sans"/>
              <a:buNone/>
            </a:pPr>
            <a:r>
              <a:rPr lang="en-US" sz="4800" b="1">
                <a:solidFill>
                  <a:schemeClr val="lt1"/>
                </a:solidFill>
                <a:latin typeface="Lucida Sans"/>
                <a:ea typeface="Lucida Sans"/>
                <a:cs typeface="Lucida Sans"/>
                <a:sym typeface="Lucida Sans"/>
              </a:rPr>
              <a:t>HYPOTHESIS</a:t>
            </a:r>
            <a:endParaRPr sz="3600" b="1">
              <a:solidFill>
                <a:schemeClr val="lt1"/>
              </a:solidFill>
              <a:latin typeface="Lucida Sans"/>
              <a:ea typeface="Lucida Sans"/>
              <a:cs typeface="Lucida Sans"/>
              <a:sym typeface="Lucida Sans"/>
            </a:endParaRPr>
          </a:p>
          <a:p>
            <a:pPr marL="0" marR="0" lvl="0" indent="0" algn="l" rtl="0">
              <a:lnSpc>
                <a:spcPct val="100000"/>
              </a:lnSpc>
              <a:spcBef>
                <a:spcPts val="0"/>
              </a:spcBef>
              <a:spcAft>
                <a:spcPts val="0"/>
              </a:spcAft>
              <a:buClr>
                <a:schemeClr val="lt1"/>
              </a:buClr>
              <a:buSzPts val="4800"/>
              <a:buFont typeface="Lucida Sans"/>
              <a:buNone/>
            </a:pPr>
            <a:endParaRPr sz="3600" b="1" i="0" u="none" strike="noStrike" cap="none">
              <a:solidFill>
                <a:schemeClr val="lt1"/>
              </a:solidFill>
              <a:latin typeface="Lucida Sans"/>
              <a:ea typeface="Lucida Sans"/>
              <a:cs typeface="Lucida Sans"/>
              <a:sym typeface="Lucida Sans"/>
            </a:endParaRPr>
          </a:p>
        </p:txBody>
      </p:sp>
      <p:pic>
        <p:nvPicPr>
          <p:cNvPr id="123" name="Google Shape;123;p13" title="Chart"/>
          <p:cNvPicPr preferRelativeResize="0"/>
          <p:nvPr/>
        </p:nvPicPr>
        <p:blipFill>
          <a:blip r:embed="rId9">
            <a:alphaModFix/>
          </a:blip>
          <a:stretch>
            <a:fillRect/>
          </a:stretch>
        </p:blipFill>
        <p:spPr>
          <a:xfrm>
            <a:off x="646704" y="24803755"/>
            <a:ext cx="11774890" cy="6156301"/>
          </a:xfrm>
          <a:prstGeom prst="rect">
            <a:avLst/>
          </a:prstGeom>
          <a:noFill/>
          <a:ln>
            <a:noFill/>
          </a:ln>
        </p:spPr>
      </p:pic>
      <p:sp>
        <p:nvSpPr>
          <p:cNvPr id="124" name="Google Shape;124;p13"/>
          <p:cNvSpPr txBox="1"/>
          <p:nvPr/>
        </p:nvSpPr>
        <p:spPr>
          <a:xfrm>
            <a:off x="1009328" y="21881125"/>
            <a:ext cx="11412266" cy="2560025"/>
          </a:xfrm>
          <a:prstGeom prst="rect">
            <a:avLst/>
          </a:prstGeom>
          <a:solidFill>
            <a:srgbClr val="FFEB99"/>
          </a:solid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2600" dirty="0">
                <a:solidFill>
                  <a:schemeClr val="dk1"/>
                </a:solidFill>
              </a:rPr>
              <a:t>It was decided there would be a correlation between amount and distribution of water vapor and percentage cloud cover, but exactly what that correlation would be, was unknown. Later </a:t>
            </a:r>
            <a:r>
              <a:rPr lang="en-US" sz="2600" dirty="0" smtClean="0">
                <a:solidFill>
                  <a:schemeClr val="dk1"/>
                </a:solidFill>
              </a:rPr>
              <a:t>on in the research period, contact was made with Dr</a:t>
            </a:r>
            <a:r>
              <a:rPr lang="en-US" sz="2600" dirty="0">
                <a:solidFill>
                  <a:schemeClr val="dk1"/>
                </a:solidFill>
              </a:rPr>
              <a:t>. Dan Lindsey, NOAA. He suggested to see if there was a more negative split window difference on cloudy days and a less negative split window difference on clear days.</a:t>
            </a:r>
            <a:endParaRPr sz="2600" dirty="0">
              <a:solidFill>
                <a:schemeClr val="dk1"/>
              </a:solidFill>
            </a:endParaRPr>
          </a:p>
          <a:p>
            <a:pPr marL="0" lvl="0" indent="0" algn="l" rtl="0">
              <a:spcBef>
                <a:spcPts val="0"/>
              </a:spcBef>
              <a:spcAft>
                <a:spcPts val="0"/>
              </a:spcAft>
              <a:buClr>
                <a:schemeClr val="dk1"/>
              </a:buClr>
              <a:buSzPts val="1100"/>
              <a:buFont typeface="Arial"/>
              <a:buNone/>
            </a:pPr>
            <a:endParaRPr sz="2600" dirty="0">
              <a:solidFill>
                <a:schemeClr val="dk1"/>
              </a:solidFill>
            </a:endParaRPr>
          </a:p>
        </p:txBody>
      </p:sp>
      <p:sp>
        <p:nvSpPr>
          <p:cNvPr id="125" name="Google Shape;125;p13"/>
          <p:cNvSpPr txBox="1"/>
          <p:nvPr/>
        </p:nvSpPr>
        <p:spPr>
          <a:xfrm>
            <a:off x="31929950" y="6764074"/>
            <a:ext cx="11009850" cy="14495725"/>
          </a:xfrm>
          <a:prstGeom prst="rect">
            <a:avLst/>
          </a:prstGeom>
          <a:solidFill>
            <a:srgbClr val="FFE599"/>
          </a:solidFill>
          <a:ln>
            <a:noFill/>
          </a:ln>
        </p:spPr>
        <p:txBody>
          <a:bodyPr spcFirstLastPara="1" wrap="square" lIns="182875" tIns="91425" rIns="182875" bIns="182875" anchor="t" anchorCtr="0">
            <a:noAutofit/>
          </a:bodyPr>
          <a:lstStyle/>
          <a:p>
            <a:pPr marL="0" lvl="0" indent="0" algn="l" rtl="0">
              <a:lnSpc>
                <a:spcPct val="115000"/>
              </a:lnSpc>
              <a:spcBef>
                <a:spcPts val="0"/>
              </a:spcBef>
              <a:spcAft>
                <a:spcPts val="0"/>
              </a:spcAft>
              <a:buClr>
                <a:schemeClr val="dk1"/>
              </a:buClr>
              <a:buSzPts val="1100"/>
              <a:buFont typeface="Arial"/>
              <a:buNone/>
            </a:pPr>
            <a:endParaRPr sz="2400" dirty="0"/>
          </a:p>
          <a:p>
            <a:pPr marL="0" marR="0" lvl="0" indent="0" algn="l" rtl="0">
              <a:lnSpc>
                <a:spcPct val="125000"/>
              </a:lnSpc>
              <a:spcBef>
                <a:spcPts val="0"/>
              </a:spcBef>
              <a:spcAft>
                <a:spcPts val="0"/>
              </a:spcAft>
              <a:buClr>
                <a:schemeClr val="dk1"/>
              </a:buClr>
              <a:buSzPts val="2800"/>
              <a:buFont typeface="Helvetica Neue"/>
              <a:buNone/>
            </a:pPr>
            <a:endParaRPr dirty="0"/>
          </a:p>
        </p:txBody>
      </p:sp>
      <p:sp>
        <p:nvSpPr>
          <p:cNvPr id="126" name="Google Shape;126;p13"/>
          <p:cNvSpPr txBox="1"/>
          <p:nvPr/>
        </p:nvSpPr>
        <p:spPr>
          <a:xfrm>
            <a:off x="698826" y="30914394"/>
            <a:ext cx="11722768" cy="1720250"/>
          </a:xfrm>
          <a:prstGeom prst="rect">
            <a:avLst/>
          </a:prstGeom>
          <a:solidFill>
            <a:srgbClr val="FFEB99"/>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3600" b="1" dirty="0">
                <a:solidFill>
                  <a:schemeClr val="dk1"/>
                </a:solidFill>
                <a:latin typeface="Calibri"/>
                <a:ea typeface="Calibri"/>
                <a:cs typeface="Calibri"/>
                <a:sym typeface="Calibri"/>
              </a:rPr>
              <a:t>Figure 2</a:t>
            </a:r>
            <a:r>
              <a:rPr lang="en-US" sz="3600" b="1" dirty="0" smtClean="0">
                <a:solidFill>
                  <a:schemeClr val="dk1"/>
                </a:solidFill>
                <a:latin typeface="Calibri"/>
                <a:ea typeface="Calibri"/>
                <a:cs typeface="Calibri"/>
                <a:sym typeface="Calibri"/>
              </a:rPr>
              <a:t>:</a:t>
            </a:r>
            <a:endParaRPr sz="3600" b="1"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3000" dirty="0">
                <a:solidFill>
                  <a:schemeClr val="dk1"/>
                </a:solidFill>
                <a:latin typeface="Calibri"/>
                <a:ea typeface="Calibri"/>
                <a:cs typeface="Calibri"/>
                <a:sym typeface="Calibri"/>
              </a:rPr>
              <a:t>Graph showing percent cloud cover from the satellite matches against split window difference.</a:t>
            </a:r>
            <a:endParaRPr sz="3000" dirty="0">
              <a:solidFill>
                <a:schemeClr val="dk1"/>
              </a:solidFill>
            </a:endParaRPr>
          </a:p>
          <a:p>
            <a:pPr marL="0" lvl="0" indent="0" algn="l" rtl="0">
              <a:spcBef>
                <a:spcPts val="0"/>
              </a:spcBef>
              <a:spcAft>
                <a:spcPts val="0"/>
              </a:spcAft>
              <a:buNone/>
            </a:pPr>
            <a:endParaRPr sz="3600" b="1" dirty="0">
              <a:latin typeface="Calibri"/>
              <a:ea typeface="Calibri"/>
              <a:cs typeface="Calibri"/>
              <a:sym typeface="Calibri"/>
            </a:endParaRPr>
          </a:p>
        </p:txBody>
      </p:sp>
      <p:sp>
        <p:nvSpPr>
          <p:cNvPr id="127" name="Google Shape;127;p13"/>
          <p:cNvSpPr txBox="1"/>
          <p:nvPr/>
        </p:nvSpPr>
        <p:spPr>
          <a:xfrm>
            <a:off x="13371193" y="24007192"/>
            <a:ext cx="16952874" cy="2731932"/>
          </a:xfrm>
          <a:prstGeom prst="rect">
            <a:avLst/>
          </a:prstGeom>
          <a:solidFill>
            <a:srgbClr val="FFEB99"/>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3600" b="1" dirty="0">
                <a:solidFill>
                  <a:schemeClr val="dk1"/>
                </a:solidFill>
                <a:latin typeface="Calibri"/>
                <a:ea typeface="Calibri"/>
                <a:cs typeface="Calibri"/>
                <a:sym typeface="Calibri"/>
              </a:rPr>
              <a:t>Figure 1</a:t>
            </a:r>
            <a:r>
              <a:rPr lang="en-US" sz="3600" b="1" dirty="0" smtClean="0">
                <a:solidFill>
                  <a:schemeClr val="dk1"/>
                </a:solidFill>
                <a:latin typeface="Calibri"/>
                <a:ea typeface="Calibri"/>
                <a:cs typeface="Calibri"/>
                <a:sym typeface="Calibri"/>
              </a:rPr>
              <a:t>:</a:t>
            </a:r>
            <a:endParaRPr sz="3600" b="1" dirty="0">
              <a:solidFill>
                <a:schemeClr val="dk1"/>
              </a:solidFill>
              <a:latin typeface="Calibri"/>
              <a:ea typeface="Calibri"/>
              <a:cs typeface="Calibri"/>
              <a:sym typeface="Calibri"/>
            </a:endParaRPr>
          </a:p>
          <a:p>
            <a:pPr marL="0" lvl="0" indent="0" algn="l" rtl="0">
              <a:spcBef>
                <a:spcPts val="0"/>
              </a:spcBef>
              <a:spcAft>
                <a:spcPts val="0"/>
              </a:spcAft>
              <a:buNone/>
            </a:pPr>
            <a:r>
              <a:rPr lang="en-US" sz="3000" dirty="0">
                <a:solidFill>
                  <a:schemeClr val="dk1"/>
                </a:solidFill>
                <a:latin typeface="Calibri"/>
                <a:ea typeface="Calibri"/>
                <a:cs typeface="Calibri"/>
                <a:sym typeface="Calibri"/>
              </a:rPr>
              <a:t>Data table showing observation dates, the observation number, percent cloud cover from ground-cloud observations, percent cloud cover from the satellite matches, split window difference, and the cloud types from the ground-cloud observations.</a:t>
            </a:r>
            <a:endParaRPr sz="3000" dirty="0">
              <a:solidFill>
                <a:schemeClr val="dk1"/>
              </a:solidFill>
            </a:endParaRPr>
          </a:p>
          <a:p>
            <a:pPr marL="0" lvl="0" indent="0" algn="l" rtl="0">
              <a:spcBef>
                <a:spcPts val="0"/>
              </a:spcBef>
              <a:spcAft>
                <a:spcPts val="0"/>
              </a:spcAft>
              <a:buNone/>
            </a:pPr>
            <a:endParaRPr sz="3600" b="1" dirty="0">
              <a:solidFill>
                <a:schemeClr val="dk1"/>
              </a:solidFill>
              <a:latin typeface="Calibri"/>
              <a:ea typeface="Calibri"/>
              <a:cs typeface="Calibri"/>
              <a:sym typeface="Calibri"/>
            </a:endParaRPr>
          </a:p>
          <a:p>
            <a:pPr marL="0" lvl="0" indent="0" algn="l" rtl="0">
              <a:spcBef>
                <a:spcPts val="0"/>
              </a:spcBef>
              <a:spcAft>
                <a:spcPts val="0"/>
              </a:spcAft>
              <a:buNone/>
            </a:pPr>
            <a:endParaRPr sz="3600" b="1" dirty="0">
              <a:latin typeface="Calibri"/>
              <a:ea typeface="Calibri"/>
              <a:cs typeface="Calibri"/>
              <a:sym typeface="Calibri"/>
            </a:endParaRPr>
          </a:p>
        </p:txBody>
      </p:sp>
      <p:graphicFrame>
        <p:nvGraphicFramePr>
          <p:cNvPr id="128" name="Google Shape;128;p13"/>
          <p:cNvGraphicFramePr/>
          <p:nvPr>
            <p:extLst>
              <p:ext uri="{D42A27DB-BD31-4B8C-83A1-F6EECF244321}">
                <p14:modId xmlns:p14="http://schemas.microsoft.com/office/powerpoint/2010/main" val="3258720048"/>
              </p:ext>
            </p:extLst>
          </p:nvPr>
        </p:nvGraphicFramePr>
        <p:xfrm>
          <a:off x="13254188" y="14652381"/>
          <a:ext cx="17173225" cy="9267530"/>
        </p:xfrm>
        <a:graphic>
          <a:graphicData uri="http://schemas.openxmlformats.org/drawingml/2006/table">
            <a:tbl>
              <a:tblPr firstRow="1" firstCol="1" bandRow="1">
                <a:noFill/>
                <a:tableStyleId>{F40ECAA7-F87D-4FA9-82C0-876A09C25AB5}</a:tableStyleId>
              </a:tblPr>
              <a:tblGrid>
                <a:gridCol w="1700675">
                  <a:extLst>
                    <a:ext uri="{9D8B030D-6E8A-4147-A177-3AD203B41FA5}">
                      <a16:colId xmlns:a16="http://schemas.microsoft.com/office/drawing/2014/main" val="20000"/>
                    </a:ext>
                  </a:extLst>
                </a:gridCol>
                <a:gridCol w="3158650">
                  <a:extLst>
                    <a:ext uri="{9D8B030D-6E8A-4147-A177-3AD203B41FA5}">
                      <a16:colId xmlns:a16="http://schemas.microsoft.com/office/drawing/2014/main" val="20001"/>
                    </a:ext>
                  </a:extLst>
                </a:gridCol>
                <a:gridCol w="3308625">
                  <a:extLst>
                    <a:ext uri="{9D8B030D-6E8A-4147-A177-3AD203B41FA5}">
                      <a16:colId xmlns:a16="http://schemas.microsoft.com/office/drawing/2014/main" val="20002"/>
                    </a:ext>
                  </a:extLst>
                </a:gridCol>
                <a:gridCol w="3213075">
                  <a:extLst>
                    <a:ext uri="{9D8B030D-6E8A-4147-A177-3AD203B41FA5}">
                      <a16:colId xmlns:a16="http://schemas.microsoft.com/office/drawing/2014/main" val="20003"/>
                    </a:ext>
                  </a:extLst>
                </a:gridCol>
                <a:gridCol w="1202575">
                  <a:extLst>
                    <a:ext uri="{9D8B030D-6E8A-4147-A177-3AD203B41FA5}">
                      <a16:colId xmlns:a16="http://schemas.microsoft.com/office/drawing/2014/main" val="20004"/>
                    </a:ext>
                  </a:extLst>
                </a:gridCol>
                <a:gridCol w="4589625">
                  <a:extLst>
                    <a:ext uri="{9D8B030D-6E8A-4147-A177-3AD203B41FA5}">
                      <a16:colId xmlns:a16="http://schemas.microsoft.com/office/drawing/2014/main" val="20005"/>
                    </a:ext>
                  </a:extLst>
                </a:gridCol>
              </a:tblGrid>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Date</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b="1">
                          <a:solidFill>
                            <a:srgbClr val="FFFFFF"/>
                          </a:solidFill>
                          <a:latin typeface="Calibri"/>
                          <a:ea typeface="Calibri"/>
                          <a:cs typeface="Calibri"/>
                          <a:sym typeface="Calibri"/>
                        </a:rPr>
                        <a:t>Observation Number</a:t>
                      </a:r>
                      <a:endParaRPr sz="10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b="1">
                          <a:solidFill>
                            <a:srgbClr val="FFFFFF"/>
                          </a:solidFill>
                          <a:latin typeface="Calibri"/>
                          <a:ea typeface="Calibri"/>
                          <a:cs typeface="Calibri"/>
                          <a:sym typeface="Calibri"/>
                        </a:rPr>
                        <a:t>Cloud Cover % - Ground</a:t>
                      </a:r>
                      <a:endParaRPr sz="10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b="1">
                          <a:solidFill>
                            <a:srgbClr val="FFFFFF"/>
                          </a:solidFill>
                          <a:latin typeface="Calibri"/>
                          <a:ea typeface="Calibri"/>
                          <a:cs typeface="Calibri"/>
                          <a:sym typeface="Calibri"/>
                        </a:rPr>
                        <a:t>Cloud Cover % - Satellite</a:t>
                      </a:r>
                      <a:endParaRPr sz="10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SWD</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b="1">
                          <a:solidFill>
                            <a:srgbClr val="FFFFFF"/>
                          </a:solidFill>
                          <a:latin typeface="Calibri"/>
                          <a:ea typeface="Calibri"/>
                          <a:cs typeface="Calibri"/>
                          <a:sym typeface="Calibri"/>
                        </a:rPr>
                        <a:t>Observation Cloud Type</a:t>
                      </a:r>
                      <a:endParaRPr sz="1000" b="1">
                        <a:solidFill>
                          <a:srgbClr val="FFFFFF"/>
                        </a:solidFill>
                        <a:latin typeface="Calibri"/>
                        <a:ea typeface="Calibri"/>
                        <a:cs typeface="Calibri"/>
                        <a:sym typeface="Calibri"/>
                      </a:endParaRPr>
                    </a:p>
                  </a:txBody>
                  <a:tcPr marL="73025" marR="73025" marT="0" marB="0"/>
                </a:tc>
                <a:extLst>
                  <a:ext uri="{0D108BD9-81ED-4DB2-BD59-A6C34878D82A}">
                    <a16:rowId xmlns:a16="http://schemas.microsoft.com/office/drawing/2014/main" val="10000"/>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2/26/19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25-50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-45</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1"/>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2/27/19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50-90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93.18</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-65</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2"/>
                  </a:ext>
                </a:extLst>
              </a:tr>
              <a:tr h="21731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2/28/19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3</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25-50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53.84</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-43</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3"/>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4</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-46</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Nimbostratus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4"/>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3/2/19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-67</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Nimbostratus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5"/>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3/3/19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6</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-41</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Stratocumulus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6"/>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3/4/19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7</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-47</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Altostratus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7"/>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3/5/19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8</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4.55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-40</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None</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8"/>
                  </a:ext>
                </a:extLst>
              </a:tr>
              <a:tr h="289270">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3/6/19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25-50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-46</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Cirrostratus, 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09"/>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3/7/19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50-90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98.51</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-50</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0"/>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3/8/19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11</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-49</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100">
                        <a:latin typeface="Calibri"/>
                        <a:ea typeface="Calibri"/>
                        <a:cs typeface="Calibri"/>
                        <a:sym typeface="Calibri"/>
                      </a:endParaRPr>
                    </a:p>
                  </a:txBody>
                  <a:tcPr marL="73025" marR="73025" marT="0" marB="0"/>
                </a:tc>
                <a:extLst>
                  <a:ext uri="{0D108BD9-81ED-4DB2-BD59-A6C34878D82A}">
                    <a16:rowId xmlns:a16="http://schemas.microsoft.com/office/drawing/2014/main" val="10011"/>
                  </a:ext>
                </a:extLst>
              </a:tr>
              <a:tr h="241082">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3/9/19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12</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10-25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-46</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100">
                        <a:latin typeface="Calibri"/>
                        <a:ea typeface="Calibri"/>
                        <a:cs typeface="Calibri"/>
                        <a:sym typeface="Calibri"/>
                      </a:endParaRPr>
                    </a:p>
                  </a:txBody>
                  <a:tcPr marL="73025" marR="73025" marT="0" marB="0"/>
                </a:tc>
                <a:extLst>
                  <a:ext uri="{0D108BD9-81ED-4DB2-BD59-A6C34878D82A}">
                    <a16:rowId xmlns:a16="http://schemas.microsoft.com/office/drawing/2014/main" val="10012"/>
                  </a:ext>
                </a:extLst>
              </a:tr>
              <a:tr h="324347">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3/10/19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13</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3"/>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3/11/19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14</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10-25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36.67</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-89</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4"/>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3/12/19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10-25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14.18</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-55</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Altocumulus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5"/>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3/13/19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16</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10-25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-84</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6"/>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3/15/19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17</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50-90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-78</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7"/>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3/16/19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18</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&lt;10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-46</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Cirrostratus, Altostratus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8"/>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3/17/19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19</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10-25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17.05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-44</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Cirrus, Altostratus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19"/>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3/18/19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56.93</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-50</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Altostratus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20"/>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3/19/19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21</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dirty="0">
                          <a:latin typeface="Calibri"/>
                          <a:ea typeface="Calibri"/>
                          <a:cs typeface="Calibri"/>
                          <a:sym typeface="Calibri"/>
                        </a:rPr>
                        <a:t>0.75</a:t>
                      </a:r>
                      <a:endParaRPr sz="1000" dirty="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-48</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None</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21"/>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3/20/19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22</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50-90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-70</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Altostratus, Altocumulus, 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22"/>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3/24/19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23</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25-50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-62</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Cirrostratus &amp; Cirrocumulus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23"/>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3/25/19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24</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90-100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93.6</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-50</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Cirrostratus</a:t>
                      </a:r>
                      <a:endParaRPr sz="1000">
                        <a:latin typeface="Calibri"/>
                        <a:ea typeface="Calibri"/>
                        <a:cs typeface="Calibri"/>
                        <a:sym typeface="Calibri"/>
                      </a:endParaRPr>
                    </a:p>
                  </a:txBody>
                  <a:tcPr marL="73025" marR="73025" marT="0" marB="0"/>
                </a:tc>
                <a:extLst>
                  <a:ext uri="{0D108BD9-81ED-4DB2-BD59-A6C34878D82A}">
                    <a16:rowId xmlns:a16="http://schemas.microsoft.com/office/drawing/2014/main" val="10024"/>
                  </a:ext>
                </a:extLst>
              </a:tr>
              <a:tr h="433863">
                <a:tc>
                  <a:txBody>
                    <a:bodyPr/>
                    <a:lstStyle/>
                    <a:p>
                      <a:pPr marL="0" lvl="0" indent="0" algn="ctr" rtl="0">
                        <a:spcBef>
                          <a:spcPts val="0"/>
                        </a:spcBef>
                        <a:spcAft>
                          <a:spcPts val="0"/>
                        </a:spcAft>
                        <a:buNone/>
                      </a:pPr>
                      <a:r>
                        <a:rPr lang="en-US" sz="1100" b="1">
                          <a:solidFill>
                            <a:srgbClr val="FFFFFF"/>
                          </a:solidFill>
                          <a:latin typeface="Calibri"/>
                          <a:ea typeface="Calibri"/>
                          <a:cs typeface="Calibri"/>
                          <a:sym typeface="Calibri"/>
                        </a:rPr>
                        <a:t>3/26/19</a:t>
                      </a:r>
                      <a:endParaRPr sz="1100" b="1">
                        <a:solidFill>
                          <a:srgbClr val="FFFFFF"/>
                        </a:solidFill>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25</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a:latin typeface="Calibri"/>
                          <a:ea typeface="Calibri"/>
                          <a:cs typeface="Calibri"/>
                          <a:sym typeface="Calibri"/>
                        </a:rPr>
                        <a:t>0</a:t>
                      </a: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endParaRPr sz="10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100">
                          <a:latin typeface="Calibri"/>
                          <a:ea typeface="Calibri"/>
                          <a:cs typeface="Calibri"/>
                          <a:sym typeface="Calibri"/>
                        </a:rPr>
                        <a:t>-42</a:t>
                      </a:r>
                      <a:endParaRPr sz="1100">
                        <a:latin typeface="Calibri"/>
                        <a:ea typeface="Calibri"/>
                        <a:cs typeface="Calibri"/>
                        <a:sym typeface="Calibri"/>
                      </a:endParaRPr>
                    </a:p>
                  </a:txBody>
                  <a:tcPr marL="73025" marR="73025" marT="0" marB="0"/>
                </a:tc>
                <a:tc>
                  <a:txBody>
                    <a:bodyPr/>
                    <a:lstStyle/>
                    <a:p>
                      <a:pPr marL="0" lvl="0" indent="0" algn="ctr" rtl="0">
                        <a:spcBef>
                          <a:spcPts val="0"/>
                        </a:spcBef>
                        <a:spcAft>
                          <a:spcPts val="0"/>
                        </a:spcAft>
                        <a:buNone/>
                      </a:pPr>
                      <a:r>
                        <a:rPr lang="en-US" sz="1000" dirty="0">
                          <a:latin typeface="Calibri"/>
                          <a:ea typeface="Calibri"/>
                          <a:cs typeface="Calibri"/>
                          <a:sym typeface="Calibri"/>
                        </a:rPr>
                        <a:t>None</a:t>
                      </a:r>
                      <a:endParaRPr sz="1000" dirty="0">
                        <a:latin typeface="Calibri"/>
                        <a:ea typeface="Calibri"/>
                        <a:cs typeface="Calibri"/>
                        <a:sym typeface="Calibri"/>
                      </a:endParaRPr>
                    </a:p>
                  </a:txBody>
                  <a:tcPr marL="73025" marR="73025" marT="0" marB="0"/>
                </a:tc>
                <a:extLst>
                  <a:ext uri="{0D108BD9-81ED-4DB2-BD59-A6C34878D82A}">
                    <a16:rowId xmlns:a16="http://schemas.microsoft.com/office/drawing/2014/main" val="10025"/>
                  </a:ext>
                </a:extLst>
              </a:tr>
            </a:tbl>
          </a:graphicData>
        </a:graphic>
      </p:graphicFrame>
      <p:sp>
        <p:nvSpPr>
          <p:cNvPr id="129" name="Google Shape;129;p13"/>
          <p:cNvSpPr txBox="1"/>
          <p:nvPr/>
        </p:nvSpPr>
        <p:spPr>
          <a:xfrm>
            <a:off x="31693247" y="22178031"/>
            <a:ext cx="11379906" cy="830700"/>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800"/>
              <a:buFont typeface="Lucida Sans"/>
              <a:buNone/>
            </a:pPr>
            <a:r>
              <a:rPr lang="en-US" sz="4800" b="1" dirty="0">
                <a:solidFill>
                  <a:schemeClr val="lt1"/>
                </a:solidFill>
                <a:latin typeface="Lucida Sans"/>
                <a:ea typeface="Lucida Sans"/>
                <a:cs typeface="Lucida Sans"/>
                <a:sym typeface="Lucida Sans"/>
              </a:rPr>
              <a:t>FUTURE RESEARCH</a:t>
            </a:r>
            <a:endParaRPr sz="3600" b="1" i="0" u="none" strike="noStrike" cap="none" dirty="0">
              <a:solidFill>
                <a:schemeClr val="lt1"/>
              </a:solidFill>
              <a:latin typeface="Lucida Sans"/>
              <a:ea typeface="Lucida Sans"/>
              <a:cs typeface="Lucida Sans"/>
              <a:sym typeface="Lucida Sans"/>
            </a:endParaRPr>
          </a:p>
        </p:txBody>
      </p:sp>
      <p:sp>
        <p:nvSpPr>
          <p:cNvPr id="130" name="Google Shape;130;p13"/>
          <p:cNvSpPr txBox="1"/>
          <p:nvPr/>
        </p:nvSpPr>
        <p:spPr>
          <a:xfrm>
            <a:off x="31687700" y="23015325"/>
            <a:ext cx="11660100" cy="3952939"/>
          </a:xfrm>
          <a:prstGeom prst="rect">
            <a:avLst/>
          </a:prstGeom>
          <a:solidFill>
            <a:srgbClr val="FFE599"/>
          </a:solidFill>
          <a:ln>
            <a:noFill/>
          </a:ln>
        </p:spPr>
        <p:txBody>
          <a:bodyPr spcFirstLastPara="1" wrap="square" lIns="182875" tIns="91425" rIns="182875" bIns="182875" anchor="t" anchorCtr="0">
            <a:noAutofit/>
          </a:bodyPr>
          <a:lstStyle/>
          <a:p>
            <a:pPr marL="0" lvl="0" indent="0" algn="l" rtl="0">
              <a:spcBef>
                <a:spcPts val="0"/>
              </a:spcBef>
              <a:spcAft>
                <a:spcPts val="0"/>
              </a:spcAft>
              <a:buClr>
                <a:schemeClr val="dk1"/>
              </a:buClr>
              <a:buSzPts val="1100"/>
              <a:buFont typeface="Arial"/>
              <a:buNone/>
            </a:pPr>
            <a:r>
              <a:rPr lang="en-US" sz="2600">
                <a:solidFill>
                  <a:schemeClr val="dk1"/>
                </a:solidFill>
              </a:rPr>
              <a:t>What would probably be best, for future research teams, would be to choose another GOES product and find correlations between it and a measurement that can be taken from the ground. GLOBE has many protocols for soil moisture, precipitation, aerosols, humidity, etc. And, GOES has many different products like rainfall rate, cirrus cloud detection, smoke detection, snow cover and land-surface temperature.In addition, future research teams should learn and study clouds before taking observations. This would reduce the possibility of human error. It’s also recommended to take split window difference during warm months.</a:t>
            </a:r>
            <a:endParaRPr sz="2600">
              <a:solidFill>
                <a:schemeClr val="dk1"/>
              </a:solidFill>
            </a:endParaRPr>
          </a:p>
        </p:txBody>
      </p:sp>
      <p:pic>
        <p:nvPicPr>
          <p:cNvPr id="131" name="Google Shape;131;p13"/>
          <p:cNvPicPr preferRelativeResize="0"/>
          <p:nvPr/>
        </p:nvPicPr>
        <p:blipFill>
          <a:blip r:embed="rId10">
            <a:alphaModFix/>
          </a:blip>
          <a:stretch>
            <a:fillRect/>
          </a:stretch>
        </p:blipFill>
        <p:spPr>
          <a:xfrm>
            <a:off x="1202975" y="604838"/>
            <a:ext cx="3733800" cy="2676525"/>
          </a:xfrm>
          <a:prstGeom prst="rect">
            <a:avLst/>
          </a:prstGeom>
          <a:noFill/>
          <a:ln>
            <a:noFill/>
          </a:ln>
        </p:spPr>
      </p:pic>
      <p:sp>
        <p:nvSpPr>
          <p:cNvPr id="45" name="Google Shape;100;p13"/>
          <p:cNvSpPr txBox="1"/>
          <p:nvPr/>
        </p:nvSpPr>
        <p:spPr>
          <a:xfrm>
            <a:off x="13337100" y="26968264"/>
            <a:ext cx="17014518" cy="759477"/>
          </a:xfrm>
          <a:prstGeom prst="rect">
            <a:avLst/>
          </a:prstGeom>
          <a:gradFill>
            <a:gsLst>
              <a:gs pos="0">
                <a:srgbClr val="0684BE"/>
              </a:gs>
              <a:gs pos="56000">
                <a:srgbClr val="0684BE"/>
              </a:gs>
              <a:gs pos="100000">
                <a:srgbClr val="FFFFFF">
                  <a:alpha val="0"/>
                </a:srgbClr>
              </a:gs>
            </a:gsLst>
            <a:lin ang="0" scaled="0"/>
          </a:gra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lt1"/>
              </a:buClr>
              <a:buSzPts val="4400"/>
              <a:buFont typeface="Lucida Sans"/>
              <a:buNone/>
            </a:pPr>
            <a:r>
              <a:rPr lang="en-US" sz="4400" b="1" dirty="0" smtClean="0">
                <a:solidFill>
                  <a:schemeClr val="lt1"/>
                </a:solidFill>
                <a:latin typeface="Lucida Sans"/>
                <a:ea typeface="Lucida Sans"/>
                <a:cs typeface="Lucida Sans"/>
                <a:sym typeface="Lucida Sans"/>
              </a:rPr>
              <a:t>STEM OPPORTUNITIES</a:t>
            </a:r>
            <a:endParaRPr sz="3200" b="1" i="0" u="none" strike="noStrike" cap="none" dirty="0">
              <a:solidFill>
                <a:schemeClr val="lt1"/>
              </a:solidFill>
              <a:latin typeface="Lucida Sans"/>
              <a:ea typeface="Lucida Sans"/>
              <a:cs typeface="Lucida Sans"/>
              <a:sym typeface="Lucida Sans"/>
            </a:endParaRPr>
          </a:p>
        </p:txBody>
      </p:sp>
      <p:sp>
        <p:nvSpPr>
          <p:cNvPr id="3" name="Rectangle 2"/>
          <p:cNvSpPr/>
          <p:nvPr/>
        </p:nvSpPr>
        <p:spPr>
          <a:xfrm>
            <a:off x="13559694" y="6726232"/>
            <a:ext cx="16791924" cy="6555641"/>
          </a:xfrm>
          <a:prstGeom prst="rect">
            <a:avLst/>
          </a:prstGeom>
        </p:spPr>
        <p:txBody>
          <a:bodyPr wrap="square">
            <a:spAutoFit/>
          </a:bodyPr>
          <a:lstStyle/>
          <a:p>
            <a:r>
              <a:rPr lang="en-US" sz="2800" dirty="0"/>
              <a:t>The research team followed GLOBE protocols to collect data on clouds. The GLOBE Observer app was also used. Every day, for four weeks, between 2/26/19 and 3/26/19, cloud data was taken at Medford Memorial Middle School, Medford, NJ. Within one hour of solar noon, the research team went outside and collected data on cloud type, sky visibility and color, cloud cover, and surface conditions. All of this information was recorded on paper printouts of the GLOBE cloud protocol data sheets and later transferred to the GLOBE Observer app. Some of the cloud observations happened the same time as satellite overflights. When this happened, NASA Langley would send emails with satellite matches. This allowed for the team to compare ground data with satellite data. This helped provide a more accurate picture. As data was collected, it was put into a table. This table was used to help the research team determine if there was a correlation between SWD and percent cloud cover. When it came time to produce a graph, a problem occurred. Percent cloud cover is determined by the GLOBE cloud protocol data sheets in ranges. For example, &lt;10%, 10%-25%, 25%-50%, 50%-90%, and &gt;90%. These ranges were not very useful when comparing against a specific SWD. Although this was an issue, the research team was able to use the satellite match data. And, as it turned out, all but one satellite match was from GOES-16. After analyzing the graph, no clear correlation or pattern was found. </a:t>
            </a:r>
          </a:p>
        </p:txBody>
      </p:sp>
      <p:sp>
        <p:nvSpPr>
          <p:cNvPr id="4" name="TextBox 3"/>
          <p:cNvSpPr txBox="1"/>
          <p:nvPr/>
        </p:nvSpPr>
        <p:spPr>
          <a:xfrm>
            <a:off x="31998528" y="6991350"/>
            <a:ext cx="10802367" cy="14126944"/>
          </a:xfrm>
          <a:prstGeom prst="rect">
            <a:avLst/>
          </a:prstGeom>
          <a:noFill/>
        </p:spPr>
        <p:txBody>
          <a:bodyPr wrap="square" rtlCol="0">
            <a:spAutoFit/>
          </a:bodyPr>
          <a:lstStyle/>
          <a:p>
            <a:r>
              <a:rPr lang="en-US" sz="2400" dirty="0"/>
              <a:t>After analysis of the data and graph, no clear correlation or pattern was found between percentage cloud cover and SWD. Because </a:t>
            </a:r>
            <a:r>
              <a:rPr lang="en-US" sz="2400" dirty="0" smtClean="0"/>
              <a:t>clouds </a:t>
            </a:r>
            <a:r>
              <a:rPr lang="en-US" sz="2400" dirty="0"/>
              <a:t>form from condensed water vapor, a better approach might have been to get SWD data and then several hours later check on cloud coverage. Or, perhaps, limit data taking to the afternoon when clouds usually form because of the heating by the Sun. Much was learned when working with the data about how to be a scientist and just how difficult it is to use one satellite product and be able to conclude just one thing. After the research was finished, the team went back to the internet to learn more about how scientists use SWD. Here is some of the information found. This information </a:t>
            </a:r>
            <a:r>
              <a:rPr lang="en-US" sz="2400" dirty="0" smtClean="0"/>
              <a:t>can </a:t>
            </a:r>
            <a:r>
              <a:rPr lang="en-US" sz="2400" dirty="0"/>
              <a:t>be used by students wanting to use GOES SWD in their </a:t>
            </a:r>
            <a:r>
              <a:rPr lang="en-US" sz="2400" dirty="0" smtClean="0"/>
              <a:t>research in the future. </a:t>
            </a:r>
          </a:p>
          <a:p>
            <a:endParaRPr lang="en-US" sz="2400" dirty="0"/>
          </a:p>
          <a:p>
            <a:r>
              <a:rPr lang="en-US" sz="2400" dirty="0"/>
              <a:t>•	In a clear sky, a larger positive value sometimes means more total water vapor in the atmosphere. </a:t>
            </a:r>
          </a:p>
          <a:p>
            <a:r>
              <a:rPr lang="en-US" sz="2400" dirty="0"/>
              <a:t>•	The amount </a:t>
            </a:r>
            <a:r>
              <a:rPr lang="en-US" sz="2400" dirty="0" smtClean="0"/>
              <a:t>of water </a:t>
            </a:r>
            <a:r>
              <a:rPr lang="en-US" sz="2400" dirty="0"/>
              <a:t>vapor in the air also depends on how the temperature changes with </a:t>
            </a:r>
            <a:r>
              <a:rPr lang="en-US" sz="2400" dirty="0" smtClean="0"/>
              <a:t>altitude. </a:t>
            </a:r>
            <a:r>
              <a:rPr lang="en-US" sz="2400" dirty="0"/>
              <a:t>If there's a cold air mass on the surface and a temperature inversion exists, the correlation between SWD and water vapor might be messed up.</a:t>
            </a:r>
          </a:p>
          <a:p>
            <a:r>
              <a:rPr lang="en-US" sz="2400" dirty="0"/>
              <a:t>•	Measuring split window difference works best during the summer and in the afternoon. Since the research in this poster was conducted during February and March, weather conditions made it difficult to interpret the data correctly and accurately. </a:t>
            </a:r>
          </a:p>
          <a:p>
            <a:r>
              <a:rPr lang="en-US" sz="2400" dirty="0"/>
              <a:t>•	It would be interesting to check SWD and see what values can predict possible convective activity, such as thunderstorms and tornadoes. This might be good for a research team in Tornado Alley. </a:t>
            </a:r>
          </a:p>
          <a:p>
            <a:r>
              <a:rPr lang="en-US" sz="2400" dirty="0"/>
              <a:t>•	When the moisture is close to the surface and warm, the SWD will be smaller. If the water vapor is well distributed vertically through the atmosphere, the SWD will be larger. </a:t>
            </a:r>
          </a:p>
          <a:p>
            <a:r>
              <a:rPr lang="en-US" sz="2400" dirty="0"/>
              <a:t>•	SWD </a:t>
            </a:r>
            <a:r>
              <a:rPr lang="en-US" sz="2400" dirty="0" smtClean="0"/>
              <a:t>indicates moisture </a:t>
            </a:r>
            <a:r>
              <a:rPr lang="en-US" sz="2400" dirty="0"/>
              <a:t>in the atmosphere, </a:t>
            </a:r>
            <a:r>
              <a:rPr lang="en-US" sz="2400" dirty="0" smtClean="0"/>
              <a:t>but it </a:t>
            </a:r>
            <a:r>
              <a:rPr lang="en-US" sz="2400" dirty="0"/>
              <a:t>can also indicate dust.  If a team wanted to conduct SWD research again, maybe the dust and water vapor comparison could be checked</a:t>
            </a:r>
            <a:r>
              <a:rPr lang="en-US" sz="2400" dirty="0" smtClean="0"/>
              <a:t>.</a:t>
            </a:r>
          </a:p>
          <a:p>
            <a:endParaRPr lang="en-US" sz="2400" dirty="0"/>
          </a:p>
          <a:p>
            <a:r>
              <a:rPr lang="en-US" sz="2400" dirty="0"/>
              <a:t>It is possible that maybe with a deeper understanding of the data, a correlation could be found between percentage cloud cover and SWD. As said before, simple correlations are not always possible with data from a complex instrument like the ABI. SWD is not a product that was meant to be used by itself. Other information must be considered and included in analysis before a useful conclusion can be reached.</a:t>
            </a:r>
          </a:p>
        </p:txBody>
      </p:sp>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815664" y="27570861"/>
            <a:ext cx="11532135" cy="2547189"/>
          </a:xfrm>
          <a:prstGeom prst="rect">
            <a:avLst/>
          </a:prstGeom>
        </p:spPr>
      </p:pic>
      <p:sp>
        <p:nvSpPr>
          <p:cNvPr id="6" name="TextBox 5"/>
          <p:cNvSpPr txBox="1"/>
          <p:nvPr/>
        </p:nvSpPr>
        <p:spPr>
          <a:xfrm>
            <a:off x="31829300" y="30425794"/>
            <a:ext cx="11518499" cy="523220"/>
          </a:xfrm>
          <a:prstGeom prst="rect">
            <a:avLst/>
          </a:prstGeom>
          <a:noFill/>
        </p:spPr>
        <p:txBody>
          <a:bodyPr wrap="square" rtlCol="0">
            <a:spAutoFit/>
          </a:bodyPr>
          <a:lstStyle/>
          <a:p>
            <a:pPr algn="ctr"/>
            <a:r>
              <a:rPr lang="en-US" sz="2800" b="1" dirty="0" smtClean="0"/>
              <a:t>GLOBE IVSS BADGES AWARDED FOR THIS PROJECT</a:t>
            </a:r>
            <a:endParaRPr lang="en-US" sz="2800" b="1" dirty="0"/>
          </a:p>
        </p:txBody>
      </p:sp>
    </p:spTree>
  </p:cSld>
  <p:clrMapOvr>
    <a:masterClrMapping/>
  </p:clrMapOvr>
</p:sld>
</file>

<file path=ppt/theme/theme1.xml><?xml version="1.0" encoding="utf-8"?>
<a:theme xmlns:a="http://schemas.openxmlformats.org/drawingml/2006/main" name="Office Theme">
  <a:themeElements>
    <a:clrScheme name="Sky">
      <a:dk1>
        <a:srgbClr val="000000"/>
      </a:dk1>
      <a:lt1>
        <a:srgbClr val="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1380</Words>
  <Application>Microsoft Office PowerPoint</Application>
  <PresentationFormat>Custom</PresentationFormat>
  <Paragraphs>188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Helvetica Neue</vt:lpstr>
      <vt:lpstr>Lucida Sans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Vicky Gorman</dc:creator>
  <cp:lastModifiedBy>Margaret Mooney</cp:lastModifiedBy>
  <cp:revision>6</cp:revision>
  <cp:lastPrinted>2019-05-25T01:40:51Z</cp:lastPrinted>
  <dcterms:modified xsi:type="dcterms:W3CDTF">2019-05-29T19:28:40Z</dcterms:modified>
</cp:coreProperties>
</file>