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496200" y="4765280"/>
            <a:ext cx="40899000" cy="13136400"/>
          </a:xfrm>
          <a:prstGeom prst="rect">
            <a:avLst/>
          </a:prstGeom>
        </p:spPr>
        <p:txBody>
          <a:bodyPr anchorCtr="0" anchor="b" bIns="468100" lIns="468100" spcFirstLastPara="1" rIns="468100" wrap="square" tIns="468100"/>
          <a:lstStyle>
            <a:lvl1pPr lvl="0" algn="ctr">
              <a:spcBef>
                <a:spcPts val="0"/>
              </a:spcBef>
              <a:spcAft>
                <a:spcPts val="0"/>
              </a:spcAft>
              <a:buSzPts val="26600"/>
              <a:buNone/>
              <a:defRPr sz="26600"/>
            </a:lvl1pPr>
            <a:lvl2pPr lvl="1" algn="ctr">
              <a:spcBef>
                <a:spcPts val="0"/>
              </a:spcBef>
              <a:spcAft>
                <a:spcPts val="0"/>
              </a:spcAft>
              <a:buSzPts val="26600"/>
              <a:buNone/>
              <a:defRPr sz="26600"/>
            </a:lvl2pPr>
            <a:lvl3pPr lvl="2" algn="ctr">
              <a:spcBef>
                <a:spcPts val="0"/>
              </a:spcBef>
              <a:spcAft>
                <a:spcPts val="0"/>
              </a:spcAft>
              <a:buSzPts val="26600"/>
              <a:buNone/>
              <a:defRPr sz="26600"/>
            </a:lvl3pPr>
            <a:lvl4pPr lvl="3" algn="ctr">
              <a:spcBef>
                <a:spcPts val="0"/>
              </a:spcBef>
              <a:spcAft>
                <a:spcPts val="0"/>
              </a:spcAft>
              <a:buSzPts val="26600"/>
              <a:buNone/>
              <a:defRPr sz="26600"/>
            </a:lvl4pPr>
            <a:lvl5pPr lvl="4" algn="ctr">
              <a:spcBef>
                <a:spcPts val="0"/>
              </a:spcBef>
              <a:spcAft>
                <a:spcPts val="0"/>
              </a:spcAft>
              <a:buSzPts val="26600"/>
              <a:buNone/>
              <a:defRPr sz="26600"/>
            </a:lvl5pPr>
            <a:lvl6pPr lvl="5" algn="ctr">
              <a:spcBef>
                <a:spcPts val="0"/>
              </a:spcBef>
              <a:spcAft>
                <a:spcPts val="0"/>
              </a:spcAft>
              <a:buSzPts val="26600"/>
              <a:buNone/>
              <a:defRPr sz="26600"/>
            </a:lvl6pPr>
            <a:lvl7pPr lvl="6" algn="ctr">
              <a:spcBef>
                <a:spcPts val="0"/>
              </a:spcBef>
              <a:spcAft>
                <a:spcPts val="0"/>
              </a:spcAft>
              <a:buSzPts val="26600"/>
              <a:buNone/>
              <a:defRPr sz="26600"/>
            </a:lvl7pPr>
            <a:lvl8pPr lvl="7" algn="ctr">
              <a:spcBef>
                <a:spcPts val="0"/>
              </a:spcBef>
              <a:spcAft>
                <a:spcPts val="0"/>
              </a:spcAft>
              <a:buSzPts val="26600"/>
              <a:buNone/>
              <a:defRPr sz="26600"/>
            </a:lvl8pPr>
            <a:lvl9pPr lvl="8" algn="ctr">
              <a:spcBef>
                <a:spcPts val="0"/>
              </a:spcBef>
              <a:spcAft>
                <a:spcPts val="0"/>
              </a:spcAft>
              <a:buSzPts val="26600"/>
              <a:buNone/>
              <a:defRPr sz="26600"/>
            </a:lvl9pPr>
          </a:lstStyle>
          <a:p/>
        </p:txBody>
      </p:sp>
      <p:sp>
        <p:nvSpPr>
          <p:cNvPr id="11" name="Google Shape;11;p2"/>
          <p:cNvSpPr txBox="1"/>
          <p:nvPr>
            <p:ph idx="1" type="subTitle"/>
          </p:nvPr>
        </p:nvSpPr>
        <p:spPr>
          <a:xfrm>
            <a:off x="1496160" y="18138400"/>
            <a:ext cx="40899000" cy="5073300"/>
          </a:xfrm>
          <a:prstGeom prst="rect">
            <a:avLst/>
          </a:prstGeom>
        </p:spPr>
        <p:txBody>
          <a:bodyPr anchorCtr="0" anchor="t" bIns="468100" lIns="468100" spcFirstLastPara="1" rIns="468100" wrap="square" tIns="468100"/>
          <a:lstStyle>
            <a:lvl1pPr lvl="0" algn="ctr">
              <a:lnSpc>
                <a:spcPct val="100000"/>
              </a:lnSpc>
              <a:spcBef>
                <a:spcPts val="0"/>
              </a:spcBef>
              <a:spcAft>
                <a:spcPts val="0"/>
              </a:spcAft>
              <a:buSzPts val="14300"/>
              <a:buNone/>
              <a:defRPr sz="14300"/>
            </a:lvl1pPr>
            <a:lvl2pPr lvl="1" algn="ctr">
              <a:lnSpc>
                <a:spcPct val="100000"/>
              </a:lnSpc>
              <a:spcBef>
                <a:spcPts val="0"/>
              </a:spcBef>
              <a:spcAft>
                <a:spcPts val="0"/>
              </a:spcAft>
              <a:buSzPts val="14300"/>
              <a:buNone/>
              <a:defRPr sz="14300"/>
            </a:lvl2pPr>
            <a:lvl3pPr lvl="2" algn="ctr">
              <a:lnSpc>
                <a:spcPct val="100000"/>
              </a:lnSpc>
              <a:spcBef>
                <a:spcPts val="0"/>
              </a:spcBef>
              <a:spcAft>
                <a:spcPts val="0"/>
              </a:spcAft>
              <a:buSzPts val="14300"/>
              <a:buNone/>
              <a:defRPr sz="14300"/>
            </a:lvl3pPr>
            <a:lvl4pPr lvl="3" algn="ctr">
              <a:lnSpc>
                <a:spcPct val="100000"/>
              </a:lnSpc>
              <a:spcBef>
                <a:spcPts val="0"/>
              </a:spcBef>
              <a:spcAft>
                <a:spcPts val="0"/>
              </a:spcAft>
              <a:buSzPts val="14300"/>
              <a:buNone/>
              <a:defRPr sz="14300"/>
            </a:lvl4pPr>
            <a:lvl5pPr lvl="4" algn="ctr">
              <a:lnSpc>
                <a:spcPct val="100000"/>
              </a:lnSpc>
              <a:spcBef>
                <a:spcPts val="0"/>
              </a:spcBef>
              <a:spcAft>
                <a:spcPts val="0"/>
              </a:spcAft>
              <a:buSzPts val="14300"/>
              <a:buNone/>
              <a:defRPr sz="14300"/>
            </a:lvl5pPr>
            <a:lvl6pPr lvl="5" algn="ctr">
              <a:lnSpc>
                <a:spcPct val="100000"/>
              </a:lnSpc>
              <a:spcBef>
                <a:spcPts val="0"/>
              </a:spcBef>
              <a:spcAft>
                <a:spcPts val="0"/>
              </a:spcAft>
              <a:buSzPts val="14300"/>
              <a:buNone/>
              <a:defRPr sz="14300"/>
            </a:lvl6pPr>
            <a:lvl7pPr lvl="6" algn="ctr">
              <a:lnSpc>
                <a:spcPct val="100000"/>
              </a:lnSpc>
              <a:spcBef>
                <a:spcPts val="0"/>
              </a:spcBef>
              <a:spcAft>
                <a:spcPts val="0"/>
              </a:spcAft>
              <a:buSzPts val="14300"/>
              <a:buNone/>
              <a:defRPr sz="14300"/>
            </a:lvl7pPr>
            <a:lvl8pPr lvl="7" algn="ctr">
              <a:lnSpc>
                <a:spcPct val="100000"/>
              </a:lnSpc>
              <a:spcBef>
                <a:spcPts val="0"/>
              </a:spcBef>
              <a:spcAft>
                <a:spcPts val="0"/>
              </a:spcAft>
              <a:buSzPts val="14300"/>
              <a:buNone/>
              <a:defRPr sz="14300"/>
            </a:lvl8pPr>
            <a:lvl9pPr lvl="8" algn="ctr">
              <a:lnSpc>
                <a:spcPct val="100000"/>
              </a:lnSpc>
              <a:spcBef>
                <a:spcPts val="0"/>
              </a:spcBef>
              <a:spcAft>
                <a:spcPts val="0"/>
              </a:spcAft>
              <a:buSzPts val="14300"/>
              <a:buNone/>
              <a:defRPr sz="14300"/>
            </a:lvl9pPr>
          </a:lstStyle>
          <a:p/>
        </p:txBody>
      </p:sp>
      <p:sp>
        <p:nvSpPr>
          <p:cNvPr id="12" name="Google Shape;12;p2"/>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496160" y="7079200"/>
            <a:ext cx="40899000" cy="12566100"/>
          </a:xfrm>
          <a:prstGeom prst="rect">
            <a:avLst/>
          </a:prstGeom>
        </p:spPr>
        <p:txBody>
          <a:bodyPr anchorCtr="0" anchor="b" bIns="468100" lIns="468100" spcFirstLastPara="1" rIns="468100" wrap="square" tIns="468100"/>
          <a:lstStyle>
            <a:lvl1pPr lvl="0" algn="ctr">
              <a:spcBef>
                <a:spcPts val="0"/>
              </a:spcBef>
              <a:spcAft>
                <a:spcPts val="0"/>
              </a:spcAft>
              <a:buSzPts val="61400"/>
              <a:buNone/>
              <a:defRPr sz="61400"/>
            </a:lvl1pPr>
            <a:lvl2pPr lvl="1" algn="ctr">
              <a:spcBef>
                <a:spcPts val="0"/>
              </a:spcBef>
              <a:spcAft>
                <a:spcPts val="0"/>
              </a:spcAft>
              <a:buSzPts val="61400"/>
              <a:buNone/>
              <a:defRPr sz="61400"/>
            </a:lvl2pPr>
            <a:lvl3pPr lvl="2" algn="ctr">
              <a:spcBef>
                <a:spcPts val="0"/>
              </a:spcBef>
              <a:spcAft>
                <a:spcPts val="0"/>
              </a:spcAft>
              <a:buSzPts val="61400"/>
              <a:buNone/>
              <a:defRPr sz="61400"/>
            </a:lvl3pPr>
            <a:lvl4pPr lvl="3" algn="ctr">
              <a:spcBef>
                <a:spcPts val="0"/>
              </a:spcBef>
              <a:spcAft>
                <a:spcPts val="0"/>
              </a:spcAft>
              <a:buSzPts val="61400"/>
              <a:buNone/>
              <a:defRPr sz="61400"/>
            </a:lvl4pPr>
            <a:lvl5pPr lvl="4" algn="ctr">
              <a:spcBef>
                <a:spcPts val="0"/>
              </a:spcBef>
              <a:spcAft>
                <a:spcPts val="0"/>
              </a:spcAft>
              <a:buSzPts val="61400"/>
              <a:buNone/>
              <a:defRPr sz="61400"/>
            </a:lvl5pPr>
            <a:lvl6pPr lvl="5" algn="ctr">
              <a:spcBef>
                <a:spcPts val="0"/>
              </a:spcBef>
              <a:spcAft>
                <a:spcPts val="0"/>
              </a:spcAft>
              <a:buSzPts val="61400"/>
              <a:buNone/>
              <a:defRPr sz="61400"/>
            </a:lvl6pPr>
            <a:lvl7pPr lvl="6" algn="ctr">
              <a:spcBef>
                <a:spcPts val="0"/>
              </a:spcBef>
              <a:spcAft>
                <a:spcPts val="0"/>
              </a:spcAft>
              <a:buSzPts val="61400"/>
              <a:buNone/>
              <a:defRPr sz="61400"/>
            </a:lvl7pPr>
            <a:lvl8pPr lvl="7" algn="ctr">
              <a:spcBef>
                <a:spcPts val="0"/>
              </a:spcBef>
              <a:spcAft>
                <a:spcPts val="0"/>
              </a:spcAft>
              <a:buSzPts val="61400"/>
              <a:buNone/>
              <a:defRPr sz="61400"/>
            </a:lvl8pPr>
            <a:lvl9pPr lvl="8" algn="ctr">
              <a:spcBef>
                <a:spcPts val="0"/>
              </a:spcBef>
              <a:spcAft>
                <a:spcPts val="0"/>
              </a:spcAft>
              <a:buSzPts val="61400"/>
              <a:buNone/>
              <a:defRPr sz="61400"/>
            </a:lvl9pPr>
          </a:lstStyle>
          <a:p>
            <a:r>
              <a:t>xx%</a:t>
            </a:r>
          </a:p>
        </p:txBody>
      </p:sp>
      <p:sp>
        <p:nvSpPr>
          <p:cNvPr id="46" name="Google Shape;46;p11"/>
          <p:cNvSpPr txBox="1"/>
          <p:nvPr>
            <p:ph idx="1" type="body"/>
          </p:nvPr>
        </p:nvSpPr>
        <p:spPr>
          <a:xfrm>
            <a:off x="1496160" y="20174240"/>
            <a:ext cx="40899000" cy="8325600"/>
          </a:xfrm>
          <a:prstGeom prst="rect">
            <a:avLst/>
          </a:prstGeom>
        </p:spPr>
        <p:txBody>
          <a:bodyPr anchorCtr="0" anchor="t" bIns="468100" lIns="468100" spcFirstLastPara="1" rIns="468100" wrap="square" tIns="468100"/>
          <a:lstStyle>
            <a:lvl1pPr indent="-812800" lvl="0" marL="457200" algn="ctr">
              <a:spcBef>
                <a:spcPts val="0"/>
              </a:spcBef>
              <a:spcAft>
                <a:spcPts val="0"/>
              </a:spcAft>
              <a:buSzPts val="9200"/>
              <a:buChar char="●"/>
              <a:defRPr/>
            </a:lvl1pPr>
            <a:lvl2pPr indent="-685800" lvl="1" marL="914400" algn="ctr">
              <a:spcBef>
                <a:spcPts val="8200"/>
              </a:spcBef>
              <a:spcAft>
                <a:spcPts val="0"/>
              </a:spcAft>
              <a:buSzPts val="7200"/>
              <a:buChar char="○"/>
              <a:defRPr/>
            </a:lvl2pPr>
            <a:lvl3pPr indent="-685800" lvl="2" marL="1371600" algn="ctr">
              <a:spcBef>
                <a:spcPts val="8200"/>
              </a:spcBef>
              <a:spcAft>
                <a:spcPts val="0"/>
              </a:spcAft>
              <a:buSzPts val="7200"/>
              <a:buChar char="■"/>
              <a:defRPr/>
            </a:lvl3pPr>
            <a:lvl4pPr indent="-685800" lvl="3" marL="1828800" algn="ctr">
              <a:spcBef>
                <a:spcPts val="8200"/>
              </a:spcBef>
              <a:spcAft>
                <a:spcPts val="0"/>
              </a:spcAft>
              <a:buSzPts val="7200"/>
              <a:buChar char="●"/>
              <a:defRPr/>
            </a:lvl4pPr>
            <a:lvl5pPr indent="-685800" lvl="4" marL="2286000" algn="ctr">
              <a:spcBef>
                <a:spcPts val="8200"/>
              </a:spcBef>
              <a:spcAft>
                <a:spcPts val="0"/>
              </a:spcAft>
              <a:buSzPts val="7200"/>
              <a:buChar char="○"/>
              <a:defRPr/>
            </a:lvl5pPr>
            <a:lvl6pPr indent="-685800" lvl="5" marL="2743200" algn="ctr">
              <a:spcBef>
                <a:spcPts val="8200"/>
              </a:spcBef>
              <a:spcAft>
                <a:spcPts val="0"/>
              </a:spcAft>
              <a:buSzPts val="7200"/>
              <a:buChar char="■"/>
              <a:defRPr/>
            </a:lvl6pPr>
            <a:lvl7pPr indent="-685800" lvl="6" marL="3200400" algn="ctr">
              <a:spcBef>
                <a:spcPts val="8200"/>
              </a:spcBef>
              <a:spcAft>
                <a:spcPts val="0"/>
              </a:spcAft>
              <a:buSzPts val="7200"/>
              <a:buChar char="●"/>
              <a:defRPr/>
            </a:lvl7pPr>
            <a:lvl8pPr indent="-685800" lvl="7" marL="3657600" algn="ctr">
              <a:spcBef>
                <a:spcPts val="8200"/>
              </a:spcBef>
              <a:spcAft>
                <a:spcPts val="0"/>
              </a:spcAft>
              <a:buSzPts val="7200"/>
              <a:buChar char="○"/>
              <a:defRPr/>
            </a:lvl8pPr>
            <a:lvl9pPr indent="-685800" lvl="8" marL="4114800" algn="ctr">
              <a:spcBef>
                <a:spcPts val="8200"/>
              </a:spcBef>
              <a:spcAft>
                <a:spcPts val="8200"/>
              </a:spcAft>
              <a:buSzPts val="7200"/>
              <a:buChar char="■"/>
              <a:defRPr/>
            </a:lvl9pPr>
          </a:lstStyle>
          <a:p/>
        </p:txBody>
      </p:sp>
      <p:sp>
        <p:nvSpPr>
          <p:cNvPr id="47" name="Google Shape;47;p11"/>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496160" y="13765440"/>
            <a:ext cx="40899000" cy="5388000"/>
          </a:xfrm>
          <a:prstGeom prst="rect">
            <a:avLst/>
          </a:prstGeom>
        </p:spPr>
        <p:txBody>
          <a:bodyPr anchorCtr="0" anchor="ctr" bIns="468100" lIns="468100" spcFirstLastPara="1" rIns="468100" wrap="square" tIns="468100"/>
          <a:lstStyle>
            <a:lvl1pPr lvl="0" algn="ctr">
              <a:spcBef>
                <a:spcPts val="0"/>
              </a:spcBef>
              <a:spcAft>
                <a:spcPts val="0"/>
              </a:spcAft>
              <a:buSzPts val="18400"/>
              <a:buNone/>
              <a:defRPr sz="18400"/>
            </a:lvl1pPr>
            <a:lvl2pPr lvl="1" algn="ctr">
              <a:spcBef>
                <a:spcPts val="0"/>
              </a:spcBef>
              <a:spcAft>
                <a:spcPts val="0"/>
              </a:spcAft>
              <a:buSzPts val="18400"/>
              <a:buNone/>
              <a:defRPr sz="18400"/>
            </a:lvl2pPr>
            <a:lvl3pPr lvl="2" algn="ctr">
              <a:spcBef>
                <a:spcPts val="0"/>
              </a:spcBef>
              <a:spcAft>
                <a:spcPts val="0"/>
              </a:spcAft>
              <a:buSzPts val="18400"/>
              <a:buNone/>
              <a:defRPr sz="18400"/>
            </a:lvl3pPr>
            <a:lvl4pPr lvl="3" algn="ctr">
              <a:spcBef>
                <a:spcPts val="0"/>
              </a:spcBef>
              <a:spcAft>
                <a:spcPts val="0"/>
              </a:spcAft>
              <a:buSzPts val="18400"/>
              <a:buNone/>
              <a:defRPr sz="18400"/>
            </a:lvl4pPr>
            <a:lvl5pPr lvl="4" algn="ctr">
              <a:spcBef>
                <a:spcPts val="0"/>
              </a:spcBef>
              <a:spcAft>
                <a:spcPts val="0"/>
              </a:spcAft>
              <a:buSzPts val="18400"/>
              <a:buNone/>
              <a:defRPr sz="18400"/>
            </a:lvl5pPr>
            <a:lvl6pPr lvl="5" algn="ctr">
              <a:spcBef>
                <a:spcPts val="0"/>
              </a:spcBef>
              <a:spcAft>
                <a:spcPts val="0"/>
              </a:spcAft>
              <a:buSzPts val="18400"/>
              <a:buNone/>
              <a:defRPr sz="18400"/>
            </a:lvl6pPr>
            <a:lvl7pPr lvl="6" algn="ctr">
              <a:spcBef>
                <a:spcPts val="0"/>
              </a:spcBef>
              <a:spcAft>
                <a:spcPts val="0"/>
              </a:spcAft>
              <a:buSzPts val="18400"/>
              <a:buNone/>
              <a:defRPr sz="18400"/>
            </a:lvl7pPr>
            <a:lvl8pPr lvl="7" algn="ctr">
              <a:spcBef>
                <a:spcPts val="0"/>
              </a:spcBef>
              <a:spcAft>
                <a:spcPts val="0"/>
              </a:spcAft>
              <a:buSzPts val="18400"/>
              <a:buNone/>
              <a:defRPr sz="18400"/>
            </a:lvl8pPr>
            <a:lvl9pPr lvl="8" algn="ctr">
              <a:spcBef>
                <a:spcPts val="0"/>
              </a:spcBef>
              <a:spcAft>
                <a:spcPts val="0"/>
              </a:spcAft>
              <a:buSzPts val="18400"/>
              <a:buNone/>
              <a:defRPr sz="18400"/>
            </a:lvl9pPr>
          </a:lstStyle>
          <a:p/>
        </p:txBody>
      </p:sp>
      <p:sp>
        <p:nvSpPr>
          <p:cNvPr id="15" name="Google Shape;15;p3"/>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496160" y="2848160"/>
            <a:ext cx="40899000" cy="3665100"/>
          </a:xfrm>
          <a:prstGeom prst="rect">
            <a:avLst/>
          </a:prstGeom>
        </p:spPr>
        <p:txBody>
          <a:bodyPr anchorCtr="0" anchor="t" bIns="468100" lIns="468100" spcFirstLastPara="1" rIns="468100" wrap="square" tIns="468100"/>
          <a:lstStyle>
            <a:lvl1pPr lvl="0">
              <a:spcBef>
                <a:spcPts val="0"/>
              </a:spcBef>
              <a:spcAft>
                <a:spcPts val="0"/>
              </a:spcAft>
              <a:buSzPts val="14300"/>
              <a:buNone/>
              <a:defRPr/>
            </a:lvl1pPr>
            <a:lvl2pPr lvl="1">
              <a:spcBef>
                <a:spcPts val="0"/>
              </a:spcBef>
              <a:spcAft>
                <a:spcPts val="0"/>
              </a:spcAft>
              <a:buSzPts val="14300"/>
              <a:buNone/>
              <a:defRPr/>
            </a:lvl2pPr>
            <a:lvl3pPr lvl="2">
              <a:spcBef>
                <a:spcPts val="0"/>
              </a:spcBef>
              <a:spcAft>
                <a:spcPts val="0"/>
              </a:spcAft>
              <a:buSzPts val="14300"/>
              <a:buNone/>
              <a:defRPr/>
            </a:lvl3pPr>
            <a:lvl4pPr lvl="3">
              <a:spcBef>
                <a:spcPts val="0"/>
              </a:spcBef>
              <a:spcAft>
                <a:spcPts val="0"/>
              </a:spcAft>
              <a:buSzPts val="14300"/>
              <a:buNone/>
              <a:defRPr/>
            </a:lvl4pPr>
            <a:lvl5pPr lvl="4">
              <a:spcBef>
                <a:spcPts val="0"/>
              </a:spcBef>
              <a:spcAft>
                <a:spcPts val="0"/>
              </a:spcAft>
              <a:buSzPts val="14300"/>
              <a:buNone/>
              <a:defRPr/>
            </a:lvl5pPr>
            <a:lvl6pPr lvl="5">
              <a:spcBef>
                <a:spcPts val="0"/>
              </a:spcBef>
              <a:spcAft>
                <a:spcPts val="0"/>
              </a:spcAft>
              <a:buSzPts val="14300"/>
              <a:buNone/>
              <a:defRPr/>
            </a:lvl6pPr>
            <a:lvl7pPr lvl="6">
              <a:spcBef>
                <a:spcPts val="0"/>
              </a:spcBef>
              <a:spcAft>
                <a:spcPts val="0"/>
              </a:spcAft>
              <a:buSzPts val="14300"/>
              <a:buNone/>
              <a:defRPr/>
            </a:lvl7pPr>
            <a:lvl8pPr lvl="7">
              <a:spcBef>
                <a:spcPts val="0"/>
              </a:spcBef>
              <a:spcAft>
                <a:spcPts val="0"/>
              </a:spcAft>
              <a:buSzPts val="14300"/>
              <a:buNone/>
              <a:defRPr/>
            </a:lvl8pPr>
            <a:lvl9pPr lvl="8">
              <a:spcBef>
                <a:spcPts val="0"/>
              </a:spcBef>
              <a:spcAft>
                <a:spcPts val="0"/>
              </a:spcAft>
              <a:buSzPts val="14300"/>
              <a:buNone/>
              <a:defRPr/>
            </a:lvl9pPr>
          </a:lstStyle>
          <a:p/>
        </p:txBody>
      </p:sp>
      <p:sp>
        <p:nvSpPr>
          <p:cNvPr id="18" name="Google Shape;18;p4"/>
          <p:cNvSpPr txBox="1"/>
          <p:nvPr>
            <p:ph idx="1" type="body"/>
          </p:nvPr>
        </p:nvSpPr>
        <p:spPr>
          <a:xfrm>
            <a:off x="1496160" y="7375840"/>
            <a:ext cx="40899000" cy="21864300"/>
          </a:xfrm>
          <a:prstGeom prst="rect">
            <a:avLst/>
          </a:prstGeom>
        </p:spPr>
        <p:txBody>
          <a:bodyPr anchorCtr="0" anchor="t" bIns="468100" lIns="468100" spcFirstLastPara="1" rIns="468100" wrap="square" tIns="468100"/>
          <a:lstStyle>
            <a:lvl1pPr indent="-812800" lvl="0" marL="457200">
              <a:spcBef>
                <a:spcPts val="0"/>
              </a:spcBef>
              <a:spcAft>
                <a:spcPts val="0"/>
              </a:spcAft>
              <a:buSzPts val="9200"/>
              <a:buChar char="●"/>
              <a:defRPr/>
            </a:lvl1pPr>
            <a:lvl2pPr indent="-685800" lvl="1" marL="914400">
              <a:spcBef>
                <a:spcPts val="8200"/>
              </a:spcBef>
              <a:spcAft>
                <a:spcPts val="0"/>
              </a:spcAft>
              <a:buSzPts val="7200"/>
              <a:buChar char="○"/>
              <a:defRPr/>
            </a:lvl2pPr>
            <a:lvl3pPr indent="-685800" lvl="2" marL="1371600">
              <a:spcBef>
                <a:spcPts val="8200"/>
              </a:spcBef>
              <a:spcAft>
                <a:spcPts val="0"/>
              </a:spcAft>
              <a:buSzPts val="7200"/>
              <a:buChar char="■"/>
              <a:defRPr/>
            </a:lvl3pPr>
            <a:lvl4pPr indent="-685800" lvl="3" marL="1828800">
              <a:spcBef>
                <a:spcPts val="8200"/>
              </a:spcBef>
              <a:spcAft>
                <a:spcPts val="0"/>
              </a:spcAft>
              <a:buSzPts val="7200"/>
              <a:buChar char="●"/>
              <a:defRPr/>
            </a:lvl4pPr>
            <a:lvl5pPr indent="-685800" lvl="4" marL="2286000">
              <a:spcBef>
                <a:spcPts val="8200"/>
              </a:spcBef>
              <a:spcAft>
                <a:spcPts val="0"/>
              </a:spcAft>
              <a:buSzPts val="7200"/>
              <a:buChar char="○"/>
              <a:defRPr/>
            </a:lvl5pPr>
            <a:lvl6pPr indent="-685800" lvl="5" marL="2743200">
              <a:spcBef>
                <a:spcPts val="8200"/>
              </a:spcBef>
              <a:spcAft>
                <a:spcPts val="0"/>
              </a:spcAft>
              <a:buSzPts val="7200"/>
              <a:buChar char="■"/>
              <a:defRPr/>
            </a:lvl6pPr>
            <a:lvl7pPr indent="-685800" lvl="6" marL="3200400">
              <a:spcBef>
                <a:spcPts val="8200"/>
              </a:spcBef>
              <a:spcAft>
                <a:spcPts val="0"/>
              </a:spcAft>
              <a:buSzPts val="7200"/>
              <a:buChar char="●"/>
              <a:defRPr/>
            </a:lvl7pPr>
            <a:lvl8pPr indent="-685800" lvl="7" marL="3657600">
              <a:spcBef>
                <a:spcPts val="8200"/>
              </a:spcBef>
              <a:spcAft>
                <a:spcPts val="0"/>
              </a:spcAft>
              <a:buSzPts val="7200"/>
              <a:buChar char="○"/>
              <a:defRPr/>
            </a:lvl8pPr>
            <a:lvl9pPr indent="-685800" lvl="8" marL="4114800">
              <a:spcBef>
                <a:spcPts val="8200"/>
              </a:spcBef>
              <a:spcAft>
                <a:spcPts val="8200"/>
              </a:spcAft>
              <a:buSzPts val="7200"/>
              <a:buChar char="■"/>
              <a:defRPr/>
            </a:lvl9pPr>
          </a:lstStyle>
          <a:p/>
        </p:txBody>
      </p:sp>
      <p:sp>
        <p:nvSpPr>
          <p:cNvPr id="19" name="Google Shape;19;p4"/>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496160" y="2848160"/>
            <a:ext cx="40899000" cy="3665100"/>
          </a:xfrm>
          <a:prstGeom prst="rect">
            <a:avLst/>
          </a:prstGeom>
        </p:spPr>
        <p:txBody>
          <a:bodyPr anchorCtr="0" anchor="t" bIns="468100" lIns="468100" spcFirstLastPara="1" rIns="468100" wrap="square" tIns="468100"/>
          <a:lstStyle>
            <a:lvl1pPr lvl="0">
              <a:spcBef>
                <a:spcPts val="0"/>
              </a:spcBef>
              <a:spcAft>
                <a:spcPts val="0"/>
              </a:spcAft>
              <a:buSzPts val="14300"/>
              <a:buNone/>
              <a:defRPr/>
            </a:lvl1pPr>
            <a:lvl2pPr lvl="1">
              <a:spcBef>
                <a:spcPts val="0"/>
              </a:spcBef>
              <a:spcAft>
                <a:spcPts val="0"/>
              </a:spcAft>
              <a:buSzPts val="14300"/>
              <a:buNone/>
              <a:defRPr/>
            </a:lvl2pPr>
            <a:lvl3pPr lvl="2">
              <a:spcBef>
                <a:spcPts val="0"/>
              </a:spcBef>
              <a:spcAft>
                <a:spcPts val="0"/>
              </a:spcAft>
              <a:buSzPts val="14300"/>
              <a:buNone/>
              <a:defRPr/>
            </a:lvl3pPr>
            <a:lvl4pPr lvl="3">
              <a:spcBef>
                <a:spcPts val="0"/>
              </a:spcBef>
              <a:spcAft>
                <a:spcPts val="0"/>
              </a:spcAft>
              <a:buSzPts val="14300"/>
              <a:buNone/>
              <a:defRPr/>
            </a:lvl4pPr>
            <a:lvl5pPr lvl="4">
              <a:spcBef>
                <a:spcPts val="0"/>
              </a:spcBef>
              <a:spcAft>
                <a:spcPts val="0"/>
              </a:spcAft>
              <a:buSzPts val="14300"/>
              <a:buNone/>
              <a:defRPr/>
            </a:lvl5pPr>
            <a:lvl6pPr lvl="5">
              <a:spcBef>
                <a:spcPts val="0"/>
              </a:spcBef>
              <a:spcAft>
                <a:spcPts val="0"/>
              </a:spcAft>
              <a:buSzPts val="14300"/>
              <a:buNone/>
              <a:defRPr/>
            </a:lvl6pPr>
            <a:lvl7pPr lvl="6">
              <a:spcBef>
                <a:spcPts val="0"/>
              </a:spcBef>
              <a:spcAft>
                <a:spcPts val="0"/>
              </a:spcAft>
              <a:buSzPts val="14300"/>
              <a:buNone/>
              <a:defRPr/>
            </a:lvl7pPr>
            <a:lvl8pPr lvl="7">
              <a:spcBef>
                <a:spcPts val="0"/>
              </a:spcBef>
              <a:spcAft>
                <a:spcPts val="0"/>
              </a:spcAft>
              <a:buSzPts val="14300"/>
              <a:buNone/>
              <a:defRPr/>
            </a:lvl8pPr>
            <a:lvl9pPr lvl="8">
              <a:spcBef>
                <a:spcPts val="0"/>
              </a:spcBef>
              <a:spcAft>
                <a:spcPts val="0"/>
              </a:spcAft>
              <a:buSzPts val="14300"/>
              <a:buNone/>
              <a:defRPr/>
            </a:lvl9pPr>
          </a:lstStyle>
          <a:p/>
        </p:txBody>
      </p:sp>
      <p:sp>
        <p:nvSpPr>
          <p:cNvPr id="22" name="Google Shape;22;p5"/>
          <p:cNvSpPr txBox="1"/>
          <p:nvPr>
            <p:ph idx="1" type="body"/>
          </p:nvPr>
        </p:nvSpPr>
        <p:spPr>
          <a:xfrm>
            <a:off x="1496160" y="7375840"/>
            <a:ext cx="19199400" cy="21864300"/>
          </a:xfrm>
          <a:prstGeom prst="rect">
            <a:avLst/>
          </a:prstGeom>
        </p:spPr>
        <p:txBody>
          <a:bodyPr anchorCtr="0" anchor="t" bIns="468100" lIns="468100" spcFirstLastPara="1" rIns="468100" wrap="square" tIns="468100"/>
          <a:lstStyle>
            <a:lvl1pPr indent="-685800" lvl="0" marL="457200">
              <a:spcBef>
                <a:spcPts val="0"/>
              </a:spcBef>
              <a:spcAft>
                <a:spcPts val="0"/>
              </a:spcAft>
              <a:buSzPts val="7200"/>
              <a:buChar char="●"/>
              <a:defRPr sz="7200"/>
            </a:lvl1pPr>
            <a:lvl2pPr indent="-615950" lvl="1" marL="914400">
              <a:spcBef>
                <a:spcPts val="8200"/>
              </a:spcBef>
              <a:spcAft>
                <a:spcPts val="0"/>
              </a:spcAft>
              <a:buSzPts val="6100"/>
              <a:buChar char="○"/>
              <a:defRPr sz="6100"/>
            </a:lvl2pPr>
            <a:lvl3pPr indent="-615950" lvl="2" marL="1371600">
              <a:spcBef>
                <a:spcPts val="8200"/>
              </a:spcBef>
              <a:spcAft>
                <a:spcPts val="0"/>
              </a:spcAft>
              <a:buSzPts val="6100"/>
              <a:buChar char="■"/>
              <a:defRPr sz="6100"/>
            </a:lvl3pPr>
            <a:lvl4pPr indent="-615950" lvl="3" marL="1828800">
              <a:spcBef>
                <a:spcPts val="8200"/>
              </a:spcBef>
              <a:spcAft>
                <a:spcPts val="0"/>
              </a:spcAft>
              <a:buSzPts val="6100"/>
              <a:buChar char="●"/>
              <a:defRPr sz="6100"/>
            </a:lvl4pPr>
            <a:lvl5pPr indent="-615950" lvl="4" marL="2286000">
              <a:spcBef>
                <a:spcPts val="8200"/>
              </a:spcBef>
              <a:spcAft>
                <a:spcPts val="0"/>
              </a:spcAft>
              <a:buSzPts val="6100"/>
              <a:buChar char="○"/>
              <a:defRPr sz="6100"/>
            </a:lvl5pPr>
            <a:lvl6pPr indent="-615950" lvl="5" marL="2743200">
              <a:spcBef>
                <a:spcPts val="8200"/>
              </a:spcBef>
              <a:spcAft>
                <a:spcPts val="0"/>
              </a:spcAft>
              <a:buSzPts val="6100"/>
              <a:buChar char="■"/>
              <a:defRPr sz="6100"/>
            </a:lvl6pPr>
            <a:lvl7pPr indent="-615950" lvl="6" marL="3200400">
              <a:spcBef>
                <a:spcPts val="8200"/>
              </a:spcBef>
              <a:spcAft>
                <a:spcPts val="0"/>
              </a:spcAft>
              <a:buSzPts val="6100"/>
              <a:buChar char="●"/>
              <a:defRPr sz="6100"/>
            </a:lvl7pPr>
            <a:lvl8pPr indent="-615950" lvl="7" marL="3657600">
              <a:spcBef>
                <a:spcPts val="8200"/>
              </a:spcBef>
              <a:spcAft>
                <a:spcPts val="0"/>
              </a:spcAft>
              <a:buSzPts val="6100"/>
              <a:buChar char="○"/>
              <a:defRPr sz="6100"/>
            </a:lvl8pPr>
            <a:lvl9pPr indent="-615950" lvl="8" marL="4114800">
              <a:spcBef>
                <a:spcPts val="8200"/>
              </a:spcBef>
              <a:spcAft>
                <a:spcPts val="8200"/>
              </a:spcAft>
              <a:buSzPts val="6100"/>
              <a:buChar char="■"/>
              <a:defRPr sz="6100"/>
            </a:lvl9pPr>
          </a:lstStyle>
          <a:p/>
        </p:txBody>
      </p:sp>
      <p:sp>
        <p:nvSpPr>
          <p:cNvPr id="23" name="Google Shape;23;p5"/>
          <p:cNvSpPr txBox="1"/>
          <p:nvPr>
            <p:ph idx="2" type="body"/>
          </p:nvPr>
        </p:nvSpPr>
        <p:spPr>
          <a:xfrm>
            <a:off x="23195520" y="7375840"/>
            <a:ext cx="19199400" cy="21864300"/>
          </a:xfrm>
          <a:prstGeom prst="rect">
            <a:avLst/>
          </a:prstGeom>
        </p:spPr>
        <p:txBody>
          <a:bodyPr anchorCtr="0" anchor="t" bIns="468100" lIns="468100" spcFirstLastPara="1" rIns="468100" wrap="square" tIns="468100"/>
          <a:lstStyle>
            <a:lvl1pPr indent="-685800" lvl="0" marL="457200">
              <a:spcBef>
                <a:spcPts val="0"/>
              </a:spcBef>
              <a:spcAft>
                <a:spcPts val="0"/>
              </a:spcAft>
              <a:buSzPts val="7200"/>
              <a:buChar char="●"/>
              <a:defRPr sz="7200"/>
            </a:lvl1pPr>
            <a:lvl2pPr indent="-615950" lvl="1" marL="914400">
              <a:spcBef>
                <a:spcPts val="8200"/>
              </a:spcBef>
              <a:spcAft>
                <a:spcPts val="0"/>
              </a:spcAft>
              <a:buSzPts val="6100"/>
              <a:buChar char="○"/>
              <a:defRPr sz="6100"/>
            </a:lvl2pPr>
            <a:lvl3pPr indent="-615950" lvl="2" marL="1371600">
              <a:spcBef>
                <a:spcPts val="8200"/>
              </a:spcBef>
              <a:spcAft>
                <a:spcPts val="0"/>
              </a:spcAft>
              <a:buSzPts val="6100"/>
              <a:buChar char="■"/>
              <a:defRPr sz="6100"/>
            </a:lvl3pPr>
            <a:lvl4pPr indent="-615950" lvl="3" marL="1828800">
              <a:spcBef>
                <a:spcPts val="8200"/>
              </a:spcBef>
              <a:spcAft>
                <a:spcPts val="0"/>
              </a:spcAft>
              <a:buSzPts val="6100"/>
              <a:buChar char="●"/>
              <a:defRPr sz="6100"/>
            </a:lvl4pPr>
            <a:lvl5pPr indent="-615950" lvl="4" marL="2286000">
              <a:spcBef>
                <a:spcPts val="8200"/>
              </a:spcBef>
              <a:spcAft>
                <a:spcPts val="0"/>
              </a:spcAft>
              <a:buSzPts val="6100"/>
              <a:buChar char="○"/>
              <a:defRPr sz="6100"/>
            </a:lvl5pPr>
            <a:lvl6pPr indent="-615950" lvl="5" marL="2743200">
              <a:spcBef>
                <a:spcPts val="8200"/>
              </a:spcBef>
              <a:spcAft>
                <a:spcPts val="0"/>
              </a:spcAft>
              <a:buSzPts val="6100"/>
              <a:buChar char="■"/>
              <a:defRPr sz="6100"/>
            </a:lvl6pPr>
            <a:lvl7pPr indent="-615950" lvl="6" marL="3200400">
              <a:spcBef>
                <a:spcPts val="8200"/>
              </a:spcBef>
              <a:spcAft>
                <a:spcPts val="0"/>
              </a:spcAft>
              <a:buSzPts val="6100"/>
              <a:buChar char="●"/>
              <a:defRPr sz="6100"/>
            </a:lvl7pPr>
            <a:lvl8pPr indent="-615950" lvl="7" marL="3657600">
              <a:spcBef>
                <a:spcPts val="8200"/>
              </a:spcBef>
              <a:spcAft>
                <a:spcPts val="0"/>
              </a:spcAft>
              <a:buSzPts val="6100"/>
              <a:buChar char="○"/>
              <a:defRPr sz="6100"/>
            </a:lvl8pPr>
            <a:lvl9pPr indent="-615950" lvl="8" marL="4114800">
              <a:spcBef>
                <a:spcPts val="8200"/>
              </a:spcBef>
              <a:spcAft>
                <a:spcPts val="8200"/>
              </a:spcAft>
              <a:buSzPts val="6100"/>
              <a:buChar char="■"/>
              <a:defRPr sz="6100"/>
            </a:lvl9pPr>
          </a:lstStyle>
          <a:p/>
        </p:txBody>
      </p:sp>
      <p:sp>
        <p:nvSpPr>
          <p:cNvPr id="24" name="Google Shape;24;p5"/>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496160" y="2848160"/>
            <a:ext cx="40899000" cy="3665100"/>
          </a:xfrm>
          <a:prstGeom prst="rect">
            <a:avLst/>
          </a:prstGeom>
        </p:spPr>
        <p:txBody>
          <a:bodyPr anchorCtr="0" anchor="t" bIns="468100" lIns="468100" spcFirstLastPara="1" rIns="468100" wrap="square" tIns="468100"/>
          <a:lstStyle>
            <a:lvl1pPr lvl="0">
              <a:spcBef>
                <a:spcPts val="0"/>
              </a:spcBef>
              <a:spcAft>
                <a:spcPts val="0"/>
              </a:spcAft>
              <a:buSzPts val="14300"/>
              <a:buNone/>
              <a:defRPr/>
            </a:lvl1pPr>
            <a:lvl2pPr lvl="1">
              <a:spcBef>
                <a:spcPts val="0"/>
              </a:spcBef>
              <a:spcAft>
                <a:spcPts val="0"/>
              </a:spcAft>
              <a:buSzPts val="14300"/>
              <a:buNone/>
              <a:defRPr/>
            </a:lvl2pPr>
            <a:lvl3pPr lvl="2">
              <a:spcBef>
                <a:spcPts val="0"/>
              </a:spcBef>
              <a:spcAft>
                <a:spcPts val="0"/>
              </a:spcAft>
              <a:buSzPts val="14300"/>
              <a:buNone/>
              <a:defRPr/>
            </a:lvl3pPr>
            <a:lvl4pPr lvl="3">
              <a:spcBef>
                <a:spcPts val="0"/>
              </a:spcBef>
              <a:spcAft>
                <a:spcPts val="0"/>
              </a:spcAft>
              <a:buSzPts val="14300"/>
              <a:buNone/>
              <a:defRPr/>
            </a:lvl4pPr>
            <a:lvl5pPr lvl="4">
              <a:spcBef>
                <a:spcPts val="0"/>
              </a:spcBef>
              <a:spcAft>
                <a:spcPts val="0"/>
              </a:spcAft>
              <a:buSzPts val="14300"/>
              <a:buNone/>
              <a:defRPr/>
            </a:lvl5pPr>
            <a:lvl6pPr lvl="5">
              <a:spcBef>
                <a:spcPts val="0"/>
              </a:spcBef>
              <a:spcAft>
                <a:spcPts val="0"/>
              </a:spcAft>
              <a:buSzPts val="14300"/>
              <a:buNone/>
              <a:defRPr/>
            </a:lvl6pPr>
            <a:lvl7pPr lvl="6">
              <a:spcBef>
                <a:spcPts val="0"/>
              </a:spcBef>
              <a:spcAft>
                <a:spcPts val="0"/>
              </a:spcAft>
              <a:buSzPts val="14300"/>
              <a:buNone/>
              <a:defRPr/>
            </a:lvl7pPr>
            <a:lvl8pPr lvl="7">
              <a:spcBef>
                <a:spcPts val="0"/>
              </a:spcBef>
              <a:spcAft>
                <a:spcPts val="0"/>
              </a:spcAft>
              <a:buSzPts val="14300"/>
              <a:buNone/>
              <a:defRPr/>
            </a:lvl8pPr>
            <a:lvl9pPr lvl="8">
              <a:spcBef>
                <a:spcPts val="0"/>
              </a:spcBef>
              <a:spcAft>
                <a:spcPts val="0"/>
              </a:spcAft>
              <a:buSzPts val="14300"/>
              <a:buNone/>
              <a:defRPr/>
            </a:lvl9pPr>
          </a:lstStyle>
          <a:p/>
        </p:txBody>
      </p:sp>
      <p:sp>
        <p:nvSpPr>
          <p:cNvPr id="27" name="Google Shape;27;p6"/>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496160" y="3555840"/>
            <a:ext cx="13478400" cy="4836600"/>
          </a:xfrm>
          <a:prstGeom prst="rect">
            <a:avLst/>
          </a:prstGeom>
        </p:spPr>
        <p:txBody>
          <a:bodyPr anchorCtr="0" anchor="b" bIns="468100" lIns="468100" spcFirstLastPara="1" rIns="468100" wrap="square" tIns="468100"/>
          <a:lstStyle>
            <a:lvl1pPr lvl="0">
              <a:spcBef>
                <a:spcPts val="0"/>
              </a:spcBef>
              <a:spcAft>
                <a:spcPts val="0"/>
              </a:spcAft>
              <a:buSzPts val="12300"/>
              <a:buNone/>
              <a:defRPr sz="12300"/>
            </a:lvl1pPr>
            <a:lvl2pPr lvl="1">
              <a:spcBef>
                <a:spcPts val="0"/>
              </a:spcBef>
              <a:spcAft>
                <a:spcPts val="0"/>
              </a:spcAft>
              <a:buSzPts val="12300"/>
              <a:buNone/>
              <a:defRPr sz="12300"/>
            </a:lvl2pPr>
            <a:lvl3pPr lvl="2">
              <a:spcBef>
                <a:spcPts val="0"/>
              </a:spcBef>
              <a:spcAft>
                <a:spcPts val="0"/>
              </a:spcAft>
              <a:buSzPts val="12300"/>
              <a:buNone/>
              <a:defRPr sz="12300"/>
            </a:lvl3pPr>
            <a:lvl4pPr lvl="3">
              <a:spcBef>
                <a:spcPts val="0"/>
              </a:spcBef>
              <a:spcAft>
                <a:spcPts val="0"/>
              </a:spcAft>
              <a:buSzPts val="12300"/>
              <a:buNone/>
              <a:defRPr sz="12300"/>
            </a:lvl4pPr>
            <a:lvl5pPr lvl="4">
              <a:spcBef>
                <a:spcPts val="0"/>
              </a:spcBef>
              <a:spcAft>
                <a:spcPts val="0"/>
              </a:spcAft>
              <a:buSzPts val="12300"/>
              <a:buNone/>
              <a:defRPr sz="12300"/>
            </a:lvl5pPr>
            <a:lvl6pPr lvl="5">
              <a:spcBef>
                <a:spcPts val="0"/>
              </a:spcBef>
              <a:spcAft>
                <a:spcPts val="0"/>
              </a:spcAft>
              <a:buSzPts val="12300"/>
              <a:buNone/>
              <a:defRPr sz="12300"/>
            </a:lvl6pPr>
            <a:lvl7pPr lvl="6">
              <a:spcBef>
                <a:spcPts val="0"/>
              </a:spcBef>
              <a:spcAft>
                <a:spcPts val="0"/>
              </a:spcAft>
              <a:buSzPts val="12300"/>
              <a:buNone/>
              <a:defRPr sz="12300"/>
            </a:lvl7pPr>
            <a:lvl8pPr lvl="7">
              <a:spcBef>
                <a:spcPts val="0"/>
              </a:spcBef>
              <a:spcAft>
                <a:spcPts val="0"/>
              </a:spcAft>
              <a:buSzPts val="12300"/>
              <a:buNone/>
              <a:defRPr sz="12300"/>
            </a:lvl8pPr>
            <a:lvl9pPr lvl="8">
              <a:spcBef>
                <a:spcPts val="0"/>
              </a:spcBef>
              <a:spcAft>
                <a:spcPts val="0"/>
              </a:spcAft>
              <a:buSzPts val="12300"/>
              <a:buNone/>
              <a:defRPr sz="12300"/>
            </a:lvl9pPr>
          </a:lstStyle>
          <a:p/>
        </p:txBody>
      </p:sp>
      <p:sp>
        <p:nvSpPr>
          <p:cNvPr id="30" name="Google Shape;30;p7"/>
          <p:cNvSpPr txBox="1"/>
          <p:nvPr>
            <p:ph idx="1" type="body"/>
          </p:nvPr>
        </p:nvSpPr>
        <p:spPr>
          <a:xfrm>
            <a:off x="1496160" y="8893440"/>
            <a:ext cx="13478400" cy="20349000"/>
          </a:xfrm>
          <a:prstGeom prst="rect">
            <a:avLst/>
          </a:prstGeom>
        </p:spPr>
        <p:txBody>
          <a:bodyPr anchorCtr="0" anchor="t" bIns="468100" lIns="468100" spcFirstLastPara="1" rIns="468100" wrap="square" tIns="468100"/>
          <a:lstStyle>
            <a:lvl1pPr indent="-615950" lvl="0" marL="457200">
              <a:spcBef>
                <a:spcPts val="0"/>
              </a:spcBef>
              <a:spcAft>
                <a:spcPts val="0"/>
              </a:spcAft>
              <a:buSzPts val="6100"/>
              <a:buChar char="●"/>
              <a:defRPr sz="6100"/>
            </a:lvl1pPr>
            <a:lvl2pPr indent="-615950" lvl="1" marL="914400">
              <a:spcBef>
                <a:spcPts val="8200"/>
              </a:spcBef>
              <a:spcAft>
                <a:spcPts val="0"/>
              </a:spcAft>
              <a:buSzPts val="6100"/>
              <a:buChar char="○"/>
              <a:defRPr sz="6100"/>
            </a:lvl2pPr>
            <a:lvl3pPr indent="-615950" lvl="2" marL="1371600">
              <a:spcBef>
                <a:spcPts val="8200"/>
              </a:spcBef>
              <a:spcAft>
                <a:spcPts val="0"/>
              </a:spcAft>
              <a:buSzPts val="6100"/>
              <a:buChar char="■"/>
              <a:defRPr sz="6100"/>
            </a:lvl3pPr>
            <a:lvl4pPr indent="-615950" lvl="3" marL="1828800">
              <a:spcBef>
                <a:spcPts val="8200"/>
              </a:spcBef>
              <a:spcAft>
                <a:spcPts val="0"/>
              </a:spcAft>
              <a:buSzPts val="6100"/>
              <a:buChar char="●"/>
              <a:defRPr sz="6100"/>
            </a:lvl4pPr>
            <a:lvl5pPr indent="-615950" lvl="4" marL="2286000">
              <a:spcBef>
                <a:spcPts val="8200"/>
              </a:spcBef>
              <a:spcAft>
                <a:spcPts val="0"/>
              </a:spcAft>
              <a:buSzPts val="6100"/>
              <a:buChar char="○"/>
              <a:defRPr sz="6100"/>
            </a:lvl5pPr>
            <a:lvl6pPr indent="-615950" lvl="5" marL="2743200">
              <a:spcBef>
                <a:spcPts val="8200"/>
              </a:spcBef>
              <a:spcAft>
                <a:spcPts val="0"/>
              </a:spcAft>
              <a:buSzPts val="6100"/>
              <a:buChar char="■"/>
              <a:defRPr sz="6100"/>
            </a:lvl6pPr>
            <a:lvl7pPr indent="-615950" lvl="6" marL="3200400">
              <a:spcBef>
                <a:spcPts val="8200"/>
              </a:spcBef>
              <a:spcAft>
                <a:spcPts val="0"/>
              </a:spcAft>
              <a:buSzPts val="6100"/>
              <a:buChar char="●"/>
              <a:defRPr sz="6100"/>
            </a:lvl7pPr>
            <a:lvl8pPr indent="-615950" lvl="7" marL="3657600">
              <a:spcBef>
                <a:spcPts val="8200"/>
              </a:spcBef>
              <a:spcAft>
                <a:spcPts val="0"/>
              </a:spcAft>
              <a:buSzPts val="6100"/>
              <a:buChar char="○"/>
              <a:defRPr sz="6100"/>
            </a:lvl8pPr>
            <a:lvl9pPr indent="-615950" lvl="8" marL="4114800">
              <a:spcBef>
                <a:spcPts val="8200"/>
              </a:spcBef>
              <a:spcAft>
                <a:spcPts val="8200"/>
              </a:spcAft>
              <a:buSzPts val="6100"/>
              <a:buChar char="■"/>
              <a:defRPr sz="6100"/>
            </a:lvl9pPr>
          </a:lstStyle>
          <a:p/>
        </p:txBody>
      </p:sp>
      <p:sp>
        <p:nvSpPr>
          <p:cNvPr id="31" name="Google Shape;31;p7"/>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353200" y="2880960"/>
            <a:ext cx="30565500" cy="26181000"/>
          </a:xfrm>
          <a:prstGeom prst="rect">
            <a:avLst/>
          </a:prstGeom>
        </p:spPr>
        <p:txBody>
          <a:bodyPr anchorCtr="0" anchor="ctr" bIns="468100" lIns="468100" spcFirstLastPara="1" rIns="468100" wrap="square" tIns="468100"/>
          <a:lstStyle>
            <a:lvl1pPr lvl="0">
              <a:spcBef>
                <a:spcPts val="0"/>
              </a:spcBef>
              <a:spcAft>
                <a:spcPts val="0"/>
              </a:spcAft>
              <a:buSzPts val="24600"/>
              <a:buNone/>
              <a:defRPr sz="24600"/>
            </a:lvl1pPr>
            <a:lvl2pPr lvl="1">
              <a:spcBef>
                <a:spcPts val="0"/>
              </a:spcBef>
              <a:spcAft>
                <a:spcPts val="0"/>
              </a:spcAft>
              <a:buSzPts val="24600"/>
              <a:buNone/>
              <a:defRPr sz="24600"/>
            </a:lvl2pPr>
            <a:lvl3pPr lvl="2">
              <a:spcBef>
                <a:spcPts val="0"/>
              </a:spcBef>
              <a:spcAft>
                <a:spcPts val="0"/>
              </a:spcAft>
              <a:buSzPts val="24600"/>
              <a:buNone/>
              <a:defRPr sz="24600"/>
            </a:lvl3pPr>
            <a:lvl4pPr lvl="3">
              <a:spcBef>
                <a:spcPts val="0"/>
              </a:spcBef>
              <a:spcAft>
                <a:spcPts val="0"/>
              </a:spcAft>
              <a:buSzPts val="24600"/>
              <a:buNone/>
              <a:defRPr sz="24600"/>
            </a:lvl4pPr>
            <a:lvl5pPr lvl="4">
              <a:spcBef>
                <a:spcPts val="0"/>
              </a:spcBef>
              <a:spcAft>
                <a:spcPts val="0"/>
              </a:spcAft>
              <a:buSzPts val="24600"/>
              <a:buNone/>
              <a:defRPr sz="24600"/>
            </a:lvl5pPr>
            <a:lvl6pPr lvl="5">
              <a:spcBef>
                <a:spcPts val="0"/>
              </a:spcBef>
              <a:spcAft>
                <a:spcPts val="0"/>
              </a:spcAft>
              <a:buSzPts val="24600"/>
              <a:buNone/>
              <a:defRPr sz="24600"/>
            </a:lvl6pPr>
            <a:lvl7pPr lvl="6">
              <a:spcBef>
                <a:spcPts val="0"/>
              </a:spcBef>
              <a:spcAft>
                <a:spcPts val="0"/>
              </a:spcAft>
              <a:buSzPts val="24600"/>
              <a:buNone/>
              <a:defRPr sz="24600"/>
            </a:lvl7pPr>
            <a:lvl8pPr lvl="7">
              <a:spcBef>
                <a:spcPts val="0"/>
              </a:spcBef>
              <a:spcAft>
                <a:spcPts val="0"/>
              </a:spcAft>
              <a:buSzPts val="24600"/>
              <a:buNone/>
              <a:defRPr sz="24600"/>
            </a:lvl8pPr>
            <a:lvl9pPr lvl="8">
              <a:spcBef>
                <a:spcPts val="0"/>
              </a:spcBef>
              <a:spcAft>
                <a:spcPts val="0"/>
              </a:spcAft>
              <a:buSzPts val="24600"/>
              <a:buNone/>
              <a:defRPr sz="24600"/>
            </a:lvl9pPr>
          </a:lstStyle>
          <a:p/>
        </p:txBody>
      </p:sp>
      <p:sp>
        <p:nvSpPr>
          <p:cNvPr id="34" name="Google Shape;34;p8"/>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anchorCtr="0" anchor="ctr" bIns="468100" lIns="468100" spcFirstLastPara="1" rIns="468100" wrap="square" tIns="468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274400" y="7892320"/>
            <a:ext cx="19416900" cy="9486600"/>
          </a:xfrm>
          <a:prstGeom prst="rect">
            <a:avLst/>
          </a:prstGeom>
        </p:spPr>
        <p:txBody>
          <a:bodyPr anchorCtr="0" anchor="b" bIns="468100" lIns="468100" spcFirstLastPara="1" rIns="468100" wrap="square" tIns="468100"/>
          <a:lstStyle>
            <a:lvl1pPr lvl="0" algn="ctr">
              <a:spcBef>
                <a:spcPts val="0"/>
              </a:spcBef>
              <a:spcAft>
                <a:spcPts val="0"/>
              </a:spcAft>
              <a:buSzPts val="21500"/>
              <a:buNone/>
              <a:defRPr sz="21500"/>
            </a:lvl1pPr>
            <a:lvl2pPr lvl="1" algn="ctr">
              <a:spcBef>
                <a:spcPts val="0"/>
              </a:spcBef>
              <a:spcAft>
                <a:spcPts val="0"/>
              </a:spcAft>
              <a:buSzPts val="21500"/>
              <a:buNone/>
              <a:defRPr sz="21500"/>
            </a:lvl2pPr>
            <a:lvl3pPr lvl="2" algn="ctr">
              <a:spcBef>
                <a:spcPts val="0"/>
              </a:spcBef>
              <a:spcAft>
                <a:spcPts val="0"/>
              </a:spcAft>
              <a:buSzPts val="21500"/>
              <a:buNone/>
              <a:defRPr sz="21500"/>
            </a:lvl3pPr>
            <a:lvl4pPr lvl="3" algn="ctr">
              <a:spcBef>
                <a:spcPts val="0"/>
              </a:spcBef>
              <a:spcAft>
                <a:spcPts val="0"/>
              </a:spcAft>
              <a:buSzPts val="21500"/>
              <a:buNone/>
              <a:defRPr sz="21500"/>
            </a:lvl4pPr>
            <a:lvl5pPr lvl="4" algn="ctr">
              <a:spcBef>
                <a:spcPts val="0"/>
              </a:spcBef>
              <a:spcAft>
                <a:spcPts val="0"/>
              </a:spcAft>
              <a:buSzPts val="21500"/>
              <a:buNone/>
              <a:defRPr sz="21500"/>
            </a:lvl5pPr>
            <a:lvl6pPr lvl="5" algn="ctr">
              <a:spcBef>
                <a:spcPts val="0"/>
              </a:spcBef>
              <a:spcAft>
                <a:spcPts val="0"/>
              </a:spcAft>
              <a:buSzPts val="21500"/>
              <a:buNone/>
              <a:defRPr sz="21500"/>
            </a:lvl6pPr>
            <a:lvl7pPr lvl="6" algn="ctr">
              <a:spcBef>
                <a:spcPts val="0"/>
              </a:spcBef>
              <a:spcAft>
                <a:spcPts val="0"/>
              </a:spcAft>
              <a:buSzPts val="21500"/>
              <a:buNone/>
              <a:defRPr sz="21500"/>
            </a:lvl7pPr>
            <a:lvl8pPr lvl="7" algn="ctr">
              <a:spcBef>
                <a:spcPts val="0"/>
              </a:spcBef>
              <a:spcAft>
                <a:spcPts val="0"/>
              </a:spcAft>
              <a:buSzPts val="21500"/>
              <a:buNone/>
              <a:defRPr sz="21500"/>
            </a:lvl8pPr>
            <a:lvl9pPr lvl="8" algn="ctr">
              <a:spcBef>
                <a:spcPts val="0"/>
              </a:spcBef>
              <a:spcAft>
                <a:spcPts val="0"/>
              </a:spcAft>
              <a:buSzPts val="21500"/>
              <a:buNone/>
              <a:defRPr sz="21500"/>
            </a:lvl9pPr>
          </a:lstStyle>
          <a:p/>
        </p:txBody>
      </p:sp>
      <p:sp>
        <p:nvSpPr>
          <p:cNvPr id="38" name="Google Shape;38;p9"/>
          <p:cNvSpPr txBox="1"/>
          <p:nvPr>
            <p:ph idx="1" type="subTitle"/>
          </p:nvPr>
        </p:nvSpPr>
        <p:spPr>
          <a:xfrm>
            <a:off x="1274400" y="17939680"/>
            <a:ext cx="19416900" cy="7903800"/>
          </a:xfrm>
          <a:prstGeom prst="rect">
            <a:avLst/>
          </a:prstGeom>
        </p:spPr>
        <p:txBody>
          <a:bodyPr anchorCtr="0" anchor="t" bIns="468100" lIns="468100" spcFirstLastPara="1" rIns="468100" wrap="square" tIns="468100"/>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p:txBody>
      </p:sp>
      <p:sp>
        <p:nvSpPr>
          <p:cNvPr id="39" name="Google Shape;39;p9"/>
          <p:cNvSpPr txBox="1"/>
          <p:nvPr>
            <p:ph idx="2" type="body"/>
          </p:nvPr>
        </p:nvSpPr>
        <p:spPr>
          <a:xfrm>
            <a:off x="23709600" y="4634080"/>
            <a:ext cx="18417600" cy="23649300"/>
          </a:xfrm>
          <a:prstGeom prst="rect">
            <a:avLst/>
          </a:prstGeom>
        </p:spPr>
        <p:txBody>
          <a:bodyPr anchorCtr="0" anchor="ctr" bIns="468100" lIns="468100" spcFirstLastPara="1" rIns="468100" wrap="square" tIns="468100"/>
          <a:lstStyle>
            <a:lvl1pPr indent="-812800" lvl="0" marL="457200">
              <a:spcBef>
                <a:spcPts val="0"/>
              </a:spcBef>
              <a:spcAft>
                <a:spcPts val="0"/>
              </a:spcAft>
              <a:buSzPts val="9200"/>
              <a:buChar char="●"/>
              <a:defRPr/>
            </a:lvl1pPr>
            <a:lvl2pPr indent="-685800" lvl="1" marL="914400">
              <a:spcBef>
                <a:spcPts val="8200"/>
              </a:spcBef>
              <a:spcAft>
                <a:spcPts val="0"/>
              </a:spcAft>
              <a:buSzPts val="7200"/>
              <a:buChar char="○"/>
              <a:defRPr/>
            </a:lvl2pPr>
            <a:lvl3pPr indent="-685800" lvl="2" marL="1371600">
              <a:spcBef>
                <a:spcPts val="8200"/>
              </a:spcBef>
              <a:spcAft>
                <a:spcPts val="0"/>
              </a:spcAft>
              <a:buSzPts val="7200"/>
              <a:buChar char="■"/>
              <a:defRPr/>
            </a:lvl3pPr>
            <a:lvl4pPr indent="-685800" lvl="3" marL="1828800">
              <a:spcBef>
                <a:spcPts val="8200"/>
              </a:spcBef>
              <a:spcAft>
                <a:spcPts val="0"/>
              </a:spcAft>
              <a:buSzPts val="7200"/>
              <a:buChar char="●"/>
              <a:defRPr/>
            </a:lvl4pPr>
            <a:lvl5pPr indent="-685800" lvl="4" marL="2286000">
              <a:spcBef>
                <a:spcPts val="8200"/>
              </a:spcBef>
              <a:spcAft>
                <a:spcPts val="0"/>
              </a:spcAft>
              <a:buSzPts val="7200"/>
              <a:buChar char="○"/>
              <a:defRPr/>
            </a:lvl5pPr>
            <a:lvl6pPr indent="-685800" lvl="5" marL="2743200">
              <a:spcBef>
                <a:spcPts val="8200"/>
              </a:spcBef>
              <a:spcAft>
                <a:spcPts val="0"/>
              </a:spcAft>
              <a:buSzPts val="7200"/>
              <a:buChar char="■"/>
              <a:defRPr/>
            </a:lvl6pPr>
            <a:lvl7pPr indent="-685800" lvl="6" marL="3200400">
              <a:spcBef>
                <a:spcPts val="8200"/>
              </a:spcBef>
              <a:spcAft>
                <a:spcPts val="0"/>
              </a:spcAft>
              <a:buSzPts val="7200"/>
              <a:buChar char="●"/>
              <a:defRPr/>
            </a:lvl7pPr>
            <a:lvl8pPr indent="-685800" lvl="7" marL="3657600">
              <a:spcBef>
                <a:spcPts val="8200"/>
              </a:spcBef>
              <a:spcAft>
                <a:spcPts val="0"/>
              </a:spcAft>
              <a:buSzPts val="7200"/>
              <a:buChar char="○"/>
              <a:defRPr/>
            </a:lvl8pPr>
            <a:lvl9pPr indent="-685800" lvl="8" marL="4114800">
              <a:spcBef>
                <a:spcPts val="8200"/>
              </a:spcBef>
              <a:spcAft>
                <a:spcPts val="8200"/>
              </a:spcAft>
              <a:buSzPts val="7200"/>
              <a:buChar char="■"/>
              <a:defRPr/>
            </a:lvl9pPr>
          </a:lstStyle>
          <a:p/>
        </p:txBody>
      </p:sp>
      <p:sp>
        <p:nvSpPr>
          <p:cNvPr id="40" name="Google Shape;40;p9"/>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496160" y="27075680"/>
            <a:ext cx="28794300" cy="3872400"/>
          </a:xfrm>
          <a:prstGeom prst="rect">
            <a:avLst/>
          </a:prstGeom>
        </p:spPr>
        <p:txBody>
          <a:bodyPr anchorCtr="0" anchor="ctr" bIns="468100" lIns="468100" spcFirstLastPara="1" rIns="468100" wrap="square" tIns="468100"/>
          <a:lstStyle>
            <a:lvl1pPr indent="-228600" lvl="0" marL="457200">
              <a:lnSpc>
                <a:spcPct val="100000"/>
              </a:lnSpc>
              <a:spcBef>
                <a:spcPts val="0"/>
              </a:spcBef>
              <a:spcAft>
                <a:spcPts val="0"/>
              </a:spcAft>
              <a:buSzPts val="9200"/>
              <a:buNone/>
              <a:defRPr/>
            </a:lvl1pPr>
          </a:lstStyle>
          <a:p/>
        </p:txBody>
      </p:sp>
      <p:sp>
        <p:nvSpPr>
          <p:cNvPr id="43" name="Google Shape;43;p10"/>
          <p:cNvSpPr txBox="1"/>
          <p:nvPr>
            <p:ph idx="12" type="sldNum"/>
          </p:nvPr>
        </p:nvSpPr>
        <p:spPr>
          <a:xfrm>
            <a:off x="40667798" y="29844588"/>
            <a:ext cx="2633700" cy="2519400"/>
          </a:xfrm>
          <a:prstGeom prst="rect">
            <a:avLst/>
          </a:prstGeom>
        </p:spPr>
        <p:txBody>
          <a:bodyPr anchorCtr="0" anchor="ctr" bIns="468100" lIns="468100" spcFirstLastPara="1" rIns="468100" wrap="square" tIns="468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96160" y="2848160"/>
            <a:ext cx="40899000" cy="3665100"/>
          </a:xfrm>
          <a:prstGeom prst="rect">
            <a:avLst/>
          </a:prstGeom>
          <a:noFill/>
          <a:ln>
            <a:noFill/>
          </a:ln>
        </p:spPr>
        <p:txBody>
          <a:bodyPr anchorCtr="0" anchor="t" bIns="468100" lIns="468100" spcFirstLastPara="1" rIns="468100" wrap="square" tIns="468100"/>
          <a:lstStyle>
            <a:lvl1pPr lvl="0">
              <a:spcBef>
                <a:spcPts val="0"/>
              </a:spcBef>
              <a:spcAft>
                <a:spcPts val="0"/>
              </a:spcAft>
              <a:buClr>
                <a:schemeClr val="dk1"/>
              </a:buClr>
              <a:buSzPts val="14300"/>
              <a:buNone/>
              <a:defRPr sz="14300">
                <a:solidFill>
                  <a:schemeClr val="dk1"/>
                </a:solidFill>
              </a:defRPr>
            </a:lvl1pPr>
            <a:lvl2pPr lvl="1">
              <a:spcBef>
                <a:spcPts val="0"/>
              </a:spcBef>
              <a:spcAft>
                <a:spcPts val="0"/>
              </a:spcAft>
              <a:buClr>
                <a:schemeClr val="dk1"/>
              </a:buClr>
              <a:buSzPts val="14300"/>
              <a:buNone/>
              <a:defRPr sz="14300">
                <a:solidFill>
                  <a:schemeClr val="dk1"/>
                </a:solidFill>
              </a:defRPr>
            </a:lvl2pPr>
            <a:lvl3pPr lvl="2">
              <a:spcBef>
                <a:spcPts val="0"/>
              </a:spcBef>
              <a:spcAft>
                <a:spcPts val="0"/>
              </a:spcAft>
              <a:buClr>
                <a:schemeClr val="dk1"/>
              </a:buClr>
              <a:buSzPts val="14300"/>
              <a:buNone/>
              <a:defRPr sz="14300">
                <a:solidFill>
                  <a:schemeClr val="dk1"/>
                </a:solidFill>
              </a:defRPr>
            </a:lvl3pPr>
            <a:lvl4pPr lvl="3">
              <a:spcBef>
                <a:spcPts val="0"/>
              </a:spcBef>
              <a:spcAft>
                <a:spcPts val="0"/>
              </a:spcAft>
              <a:buClr>
                <a:schemeClr val="dk1"/>
              </a:buClr>
              <a:buSzPts val="14300"/>
              <a:buNone/>
              <a:defRPr sz="14300">
                <a:solidFill>
                  <a:schemeClr val="dk1"/>
                </a:solidFill>
              </a:defRPr>
            </a:lvl4pPr>
            <a:lvl5pPr lvl="4">
              <a:spcBef>
                <a:spcPts val="0"/>
              </a:spcBef>
              <a:spcAft>
                <a:spcPts val="0"/>
              </a:spcAft>
              <a:buClr>
                <a:schemeClr val="dk1"/>
              </a:buClr>
              <a:buSzPts val="14300"/>
              <a:buNone/>
              <a:defRPr sz="14300">
                <a:solidFill>
                  <a:schemeClr val="dk1"/>
                </a:solidFill>
              </a:defRPr>
            </a:lvl5pPr>
            <a:lvl6pPr lvl="5">
              <a:spcBef>
                <a:spcPts val="0"/>
              </a:spcBef>
              <a:spcAft>
                <a:spcPts val="0"/>
              </a:spcAft>
              <a:buClr>
                <a:schemeClr val="dk1"/>
              </a:buClr>
              <a:buSzPts val="14300"/>
              <a:buNone/>
              <a:defRPr sz="14300">
                <a:solidFill>
                  <a:schemeClr val="dk1"/>
                </a:solidFill>
              </a:defRPr>
            </a:lvl6pPr>
            <a:lvl7pPr lvl="6">
              <a:spcBef>
                <a:spcPts val="0"/>
              </a:spcBef>
              <a:spcAft>
                <a:spcPts val="0"/>
              </a:spcAft>
              <a:buClr>
                <a:schemeClr val="dk1"/>
              </a:buClr>
              <a:buSzPts val="14300"/>
              <a:buNone/>
              <a:defRPr sz="14300">
                <a:solidFill>
                  <a:schemeClr val="dk1"/>
                </a:solidFill>
              </a:defRPr>
            </a:lvl7pPr>
            <a:lvl8pPr lvl="7">
              <a:spcBef>
                <a:spcPts val="0"/>
              </a:spcBef>
              <a:spcAft>
                <a:spcPts val="0"/>
              </a:spcAft>
              <a:buClr>
                <a:schemeClr val="dk1"/>
              </a:buClr>
              <a:buSzPts val="14300"/>
              <a:buNone/>
              <a:defRPr sz="14300">
                <a:solidFill>
                  <a:schemeClr val="dk1"/>
                </a:solidFill>
              </a:defRPr>
            </a:lvl8pPr>
            <a:lvl9pPr lvl="8">
              <a:spcBef>
                <a:spcPts val="0"/>
              </a:spcBef>
              <a:spcAft>
                <a:spcPts val="0"/>
              </a:spcAft>
              <a:buClr>
                <a:schemeClr val="dk1"/>
              </a:buClr>
              <a:buSzPts val="14300"/>
              <a:buNone/>
              <a:defRPr sz="14300">
                <a:solidFill>
                  <a:schemeClr val="dk1"/>
                </a:solidFill>
              </a:defRPr>
            </a:lvl9pPr>
          </a:lstStyle>
          <a:p/>
        </p:txBody>
      </p:sp>
      <p:sp>
        <p:nvSpPr>
          <p:cNvPr id="7" name="Google Shape;7;p1"/>
          <p:cNvSpPr txBox="1"/>
          <p:nvPr>
            <p:ph idx="1" type="body"/>
          </p:nvPr>
        </p:nvSpPr>
        <p:spPr>
          <a:xfrm>
            <a:off x="1496160" y="7375840"/>
            <a:ext cx="40899000" cy="21864300"/>
          </a:xfrm>
          <a:prstGeom prst="rect">
            <a:avLst/>
          </a:prstGeom>
          <a:noFill/>
          <a:ln>
            <a:noFill/>
          </a:ln>
        </p:spPr>
        <p:txBody>
          <a:bodyPr anchorCtr="0" anchor="t" bIns="468100" lIns="468100" spcFirstLastPara="1" rIns="468100" wrap="square" tIns="468100"/>
          <a:lstStyle>
            <a:lvl1pPr indent="-812800" lvl="0" marL="457200">
              <a:lnSpc>
                <a:spcPct val="115000"/>
              </a:lnSpc>
              <a:spcBef>
                <a:spcPts val="0"/>
              </a:spcBef>
              <a:spcAft>
                <a:spcPts val="0"/>
              </a:spcAft>
              <a:buClr>
                <a:schemeClr val="dk2"/>
              </a:buClr>
              <a:buSzPts val="9200"/>
              <a:buChar char="●"/>
              <a:defRPr sz="9200">
                <a:solidFill>
                  <a:schemeClr val="dk2"/>
                </a:solidFill>
              </a:defRPr>
            </a:lvl1pPr>
            <a:lvl2pPr indent="-685800" lvl="1" marL="914400">
              <a:lnSpc>
                <a:spcPct val="115000"/>
              </a:lnSpc>
              <a:spcBef>
                <a:spcPts val="8200"/>
              </a:spcBef>
              <a:spcAft>
                <a:spcPts val="0"/>
              </a:spcAft>
              <a:buClr>
                <a:schemeClr val="dk2"/>
              </a:buClr>
              <a:buSzPts val="7200"/>
              <a:buChar char="○"/>
              <a:defRPr sz="7200">
                <a:solidFill>
                  <a:schemeClr val="dk2"/>
                </a:solidFill>
              </a:defRPr>
            </a:lvl2pPr>
            <a:lvl3pPr indent="-685800" lvl="2" marL="1371600">
              <a:lnSpc>
                <a:spcPct val="115000"/>
              </a:lnSpc>
              <a:spcBef>
                <a:spcPts val="8200"/>
              </a:spcBef>
              <a:spcAft>
                <a:spcPts val="0"/>
              </a:spcAft>
              <a:buClr>
                <a:schemeClr val="dk2"/>
              </a:buClr>
              <a:buSzPts val="7200"/>
              <a:buChar char="■"/>
              <a:defRPr sz="7200">
                <a:solidFill>
                  <a:schemeClr val="dk2"/>
                </a:solidFill>
              </a:defRPr>
            </a:lvl3pPr>
            <a:lvl4pPr indent="-685800" lvl="3" marL="1828800">
              <a:lnSpc>
                <a:spcPct val="115000"/>
              </a:lnSpc>
              <a:spcBef>
                <a:spcPts val="8200"/>
              </a:spcBef>
              <a:spcAft>
                <a:spcPts val="0"/>
              </a:spcAft>
              <a:buClr>
                <a:schemeClr val="dk2"/>
              </a:buClr>
              <a:buSzPts val="7200"/>
              <a:buChar char="●"/>
              <a:defRPr sz="7200">
                <a:solidFill>
                  <a:schemeClr val="dk2"/>
                </a:solidFill>
              </a:defRPr>
            </a:lvl4pPr>
            <a:lvl5pPr indent="-685800" lvl="4" marL="2286000">
              <a:lnSpc>
                <a:spcPct val="115000"/>
              </a:lnSpc>
              <a:spcBef>
                <a:spcPts val="8200"/>
              </a:spcBef>
              <a:spcAft>
                <a:spcPts val="0"/>
              </a:spcAft>
              <a:buClr>
                <a:schemeClr val="dk2"/>
              </a:buClr>
              <a:buSzPts val="7200"/>
              <a:buChar char="○"/>
              <a:defRPr sz="7200">
                <a:solidFill>
                  <a:schemeClr val="dk2"/>
                </a:solidFill>
              </a:defRPr>
            </a:lvl5pPr>
            <a:lvl6pPr indent="-685800" lvl="5" marL="2743200">
              <a:lnSpc>
                <a:spcPct val="115000"/>
              </a:lnSpc>
              <a:spcBef>
                <a:spcPts val="8200"/>
              </a:spcBef>
              <a:spcAft>
                <a:spcPts val="0"/>
              </a:spcAft>
              <a:buClr>
                <a:schemeClr val="dk2"/>
              </a:buClr>
              <a:buSzPts val="7200"/>
              <a:buChar char="■"/>
              <a:defRPr sz="7200">
                <a:solidFill>
                  <a:schemeClr val="dk2"/>
                </a:solidFill>
              </a:defRPr>
            </a:lvl6pPr>
            <a:lvl7pPr indent="-685800" lvl="6" marL="3200400">
              <a:lnSpc>
                <a:spcPct val="115000"/>
              </a:lnSpc>
              <a:spcBef>
                <a:spcPts val="8200"/>
              </a:spcBef>
              <a:spcAft>
                <a:spcPts val="0"/>
              </a:spcAft>
              <a:buClr>
                <a:schemeClr val="dk2"/>
              </a:buClr>
              <a:buSzPts val="7200"/>
              <a:buChar char="●"/>
              <a:defRPr sz="7200">
                <a:solidFill>
                  <a:schemeClr val="dk2"/>
                </a:solidFill>
              </a:defRPr>
            </a:lvl7pPr>
            <a:lvl8pPr indent="-685800" lvl="7" marL="3657600">
              <a:lnSpc>
                <a:spcPct val="115000"/>
              </a:lnSpc>
              <a:spcBef>
                <a:spcPts val="8200"/>
              </a:spcBef>
              <a:spcAft>
                <a:spcPts val="0"/>
              </a:spcAft>
              <a:buClr>
                <a:schemeClr val="dk2"/>
              </a:buClr>
              <a:buSzPts val="7200"/>
              <a:buChar char="○"/>
              <a:defRPr sz="7200">
                <a:solidFill>
                  <a:schemeClr val="dk2"/>
                </a:solidFill>
              </a:defRPr>
            </a:lvl8pPr>
            <a:lvl9pPr indent="-685800" lvl="8" marL="4114800">
              <a:lnSpc>
                <a:spcPct val="115000"/>
              </a:lnSpc>
              <a:spcBef>
                <a:spcPts val="8200"/>
              </a:spcBef>
              <a:spcAft>
                <a:spcPts val="8200"/>
              </a:spcAft>
              <a:buClr>
                <a:schemeClr val="dk2"/>
              </a:buClr>
              <a:buSzPts val="7200"/>
              <a:buChar char="■"/>
              <a:defRPr sz="7200">
                <a:solidFill>
                  <a:schemeClr val="dk2"/>
                </a:solidFill>
              </a:defRPr>
            </a:lvl9pPr>
          </a:lstStyle>
          <a:p/>
        </p:txBody>
      </p:sp>
      <p:sp>
        <p:nvSpPr>
          <p:cNvPr id="8" name="Google Shape;8;p1"/>
          <p:cNvSpPr txBox="1"/>
          <p:nvPr>
            <p:ph idx="12" type="sldNum"/>
          </p:nvPr>
        </p:nvSpPr>
        <p:spPr>
          <a:xfrm>
            <a:off x="40667798" y="29844588"/>
            <a:ext cx="2633700" cy="2519400"/>
          </a:xfrm>
          <a:prstGeom prst="rect">
            <a:avLst/>
          </a:prstGeom>
          <a:noFill/>
          <a:ln>
            <a:noFill/>
          </a:ln>
        </p:spPr>
        <p:txBody>
          <a:bodyPr anchorCtr="0" anchor="ctr" bIns="468100" lIns="468100" spcFirstLastPara="1" rIns="468100" wrap="square" tIns="468100">
            <a:noAutofit/>
          </a:bodyPr>
          <a:lstStyle>
            <a:lvl1pPr lvl="0" algn="r">
              <a:buNone/>
              <a:defRPr sz="5100">
                <a:solidFill>
                  <a:schemeClr val="dk2"/>
                </a:solidFill>
              </a:defRPr>
            </a:lvl1pPr>
            <a:lvl2pPr lvl="1" algn="r">
              <a:buNone/>
              <a:defRPr sz="5100">
                <a:solidFill>
                  <a:schemeClr val="dk2"/>
                </a:solidFill>
              </a:defRPr>
            </a:lvl2pPr>
            <a:lvl3pPr lvl="2" algn="r">
              <a:buNone/>
              <a:defRPr sz="5100">
                <a:solidFill>
                  <a:schemeClr val="dk2"/>
                </a:solidFill>
              </a:defRPr>
            </a:lvl3pPr>
            <a:lvl4pPr lvl="3" algn="r">
              <a:buNone/>
              <a:defRPr sz="5100">
                <a:solidFill>
                  <a:schemeClr val="dk2"/>
                </a:solidFill>
              </a:defRPr>
            </a:lvl4pPr>
            <a:lvl5pPr lvl="4" algn="r">
              <a:buNone/>
              <a:defRPr sz="5100">
                <a:solidFill>
                  <a:schemeClr val="dk2"/>
                </a:solidFill>
              </a:defRPr>
            </a:lvl5pPr>
            <a:lvl6pPr lvl="5" algn="r">
              <a:buNone/>
              <a:defRPr sz="5100">
                <a:solidFill>
                  <a:schemeClr val="dk2"/>
                </a:solidFill>
              </a:defRPr>
            </a:lvl6pPr>
            <a:lvl7pPr lvl="6" algn="r">
              <a:buNone/>
              <a:defRPr sz="5100">
                <a:solidFill>
                  <a:schemeClr val="dk2"/>
                </a:solidFill>
              </a:defRPr>
            </a:lvl7pPr>
            <a:lvl8pPr lvl="7" algn="r">
              <a:buNone/>
              <a:defRPr sz="5100">
                <a:solidFill>
                  <a:schemeClr val="dk2"/>
                </a:solidFill>
              </a:defRPr>
            </a:lvl8pPr>
            <a:lvl9pPr lvl="8" algn="r">
              <a:buNone/>
              <a:defRPr sz="5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youtube.com/watch?v=ZAp4Ot4iKig" TargetMode="External"/><Relationship Id="rId4" Type="http://schemas.openxmlformats.org/officeDocument/2006/relationships/image" Target="../media/image1.jpg"/><Relationship Id="rId5" Type="http://schemas.openxmlformats.org/officeDocument/2006/relationships/image" Target="../media/image2.png"/><Relationship Id="rId6" Type="http://schemas.openxmlformats.org/officeDocument/2006/relationships/hyperlink" Target="https://www.theguardian.com/environment/2014/nov/13/lightning-strikes-will-increase-due-to-climate-change" TargetMode="External"/><Relationship Id="rId7" Type="http://schemas.openxmlformats.org/officeDocument/2006/relationships/hyperlink" Target="https://www.usclimatedata.com/climate/united-states/us" TargetMode="External"/><Relationship Id="rId8" Type="http://schemas.openxmlformats.org/officeDocument/2006/relationships/hyperlink" Target="https://www.weatherwizkids.com/weather-lightning.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0"/>
            <a:ext cx="43891200" cy="3188400"/>
          </a:xfrm>
          <a:prstGeom prst="rect">
            <a:avLst/>
          </a:prstGeom>
          <a:gradFill>
            <a:gsLst>
              <a:gs pos="0">
                <a:srgbClr val="1077D2"/>
              </a:gs>
              <a:gs pos="100000">
                <a:srgbClr val="093153"/>
              </a:gs>
            </a:gsLst>
            <a:lin ang="5400012" scaled="0"/>
          </a:gradFill>
          <a:ln>
            <a:noFill/>
          </a:ln>
        </p:spPr>
        <p:txBody>
          <a:bodyPr anchorCtr="0" anchor="b" bIns="468100" lIns="468100" spcFirstLastPara="1" rIns="468100" wrap="square" tIns="468100">
            <a:noAutofit/>
          </a:bodyPr>
          <a:lstStyle/>
          <a:p>
            <a:pPr indent="0" lvl="0" marL="0" rtl="0" algn="ctr">
              <a:spcBef>
                <a:spcPts val="0"/>
              </a:spcBef>
              <a:spcAft>
                <a:spcPts val="0"/>
              </a:spcAft>
              <a:buNone/>
            </a:pPr>
            <a:r>
              <a:rPr b="1" lang="en" sz="8000">
                <a:solidFill>
                  <a:srgbClr val="FFFFFF"/>
                </a:solidFill>
                <a:latin typeface="Times New Roman"/>
                <a:ea typeface="Times New Roman"/>
                <a:cs typeface="Times New Roman"/>
                <a:sym typeface="Times New Roman"/>
              </a:rPr>
              <a:t>The Effect of Humidity on the Number</a:t>
            </a:r>
            <a:r>
              <a:rPr b="1" lang="en" sz="8000">
                <a:solidFill>
                  <a:srgbClr val="FFFFFF"/>
                </a:solidFill>
                <a:latin typeface="Times New Roman"/>
                <a:ea typeface="Times New Roman"/>
                <a:cs typeface="Times New Roman"/>
                <a:sym typeface="Times New Roman"/>
              </a:rPr>
              <a:t> </a:t>
            </a:r>
            <a:r>
              <a:rPr b="1" lang="en" sz="8000">
                <a:solidFill>
                  <a:srgbClr val="FFFFFF"/>
                </a:solidFill>
                <a:latin typeface="Times New Roman"/>
                <a:ea typeface="Times New Roman"/>
                <a:cs typeface="Times New Roman"/>
                <a:sym typeface="Times New Roman"/>
              </a:rPr>
              <a:t>of Lightning Storms in Texas</a:t>
            </a:r>
            <a:endParaRPr b="1" sz="80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b="1" lang="en" sz="6000">
                <a:solidFill>
                  <a:srgbClr val="FFFFFF"/>
                </a:solidFill>
                <a:latin typeface="Times New Roman"/>
                <a:ea typeface="Times New Roman"/>
                <a:cs typeface="Times New Roman"/>
                <a:sym typeface="Times New Roman"/>
              </a:rPr>
              <a:t>(By: Danica Bjornestad, Alison Alves, Bekah Konecky, and Theodore Thai)</a:t>
            </a:r>
            <a:endParaRPr b="1" sz="6000">
              <a:solidFill>
                <a:srgbClr val="FFFFFF"/>
              </a:solidFill>
              <a:latin typeface="Times New Roman"/>
              <a:ea typeface="Times New Roman"/>
              <a:cs typeface="Times New Roman"/>
              <a:sym typeface="Times New Roman"/>
            </a:endParaRPr>
          </a:p>
        </p:txBody>
      </p:sp>
      <p:sp>
        <p:nvSpPr>
          <p:cNvPr id="55" name="Google Shape;55;p13"/>
          <p:cNvSpPr txBox="1"/>
          <p:nvPr/>
        </p:nvSpPr>
        <p:spPr>
          <a:xfrm>
            <a:off x="0" y="3188400"/>
            <a:ext cx="14241000" cy="8699700"/>
          </a:xfrm>
          <a:prstGeom prst="rect">
            <a:avLst/>
          </a:prstGeom>
          <a:no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419100" lvl="0" marL="457200" rtl="0" algn="l">
              <a:lnSpc>
                <a:spcPct val="115000"/>
              </a:lnSpc>
              <a:spcBef>
                <a:spcPts val="0"/>
              </a:spcBef>
              <a:spcAft>
                <a:spcPts val="0"/>
              </a:spcAft>
              <a:buClr>
                <a:schemeClr val="dk1"/>
              </a:buClr>
              <a:buSzPts val="3000"/>
              <a:buFont typeface="Times New Roman"/>
              <a:buAutoNum type="arabicPeriod"/>
            </a:pPr>
            <a:r>
              <a:rPr b="1" lang="en" sz="3000">
                <a:solidFill>
                  <a:schemeClr val="dk1"/>
                </a:solidFill>
                <a:latin typeface="Times New Roman"/>
                <a:ea typeface="Times New Roman"/>
                <a:cs typeface="Times New Roman"/>
                <a:sym typeface="Times New Roman"/>
              </a:rPr>
              <a:t>Abstract</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45720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Our topic we chose is lightning storms in Texas. We chose this topic because we wanted to analyze the relationship between humidity to the number of lightning storms. We researched the causes of these storms. Lightning storms are caused by positive and negative charges and humidity contributes to the frequency of these storms. Based on this background research, we formed a hypothesis of: If Texas has many lightning storms because of the humidity and temperature of the Gulf of Mexico, then California is likely to have few because it is near the cold, less humid Pacific Ocean.</a:t>
            </a:r>
            <a:r>
              <a:rPr b="1" lang="en" sz="3000">
                <a:solidFill>
                  <a:schemeClr val="dk1"/>
                </a:solidFill>
                <a:latin typeface="Times New Roman"/>
                <a:ea typeface="Times New Roman"/>
                <a:cs typeface="Times New Roman"/>
                <a:sym typeface="Times New Roman"/>
              </a:rPr>
              <a:t> </a:t>
            </a:r>
            <a:r>
              <a:rPr lang="en" sz="3000">
                <a:solidFill>
                  <a:schemeClr val="dk1"/>
                </a:solidFill>
                <a:latin typeface="Times New Roman"/>
                <a:ea typeface="Times New Roman"/>
                <a:cs typeface="Times New Roman"/>
                <a:sym typeface="Times New Roman"/>
              </a:rPr>
              <a:t>From our research, we found that as you get closer to the gulf, the humidity rises, resulting in more thunderstorms. The average humidity is about 89% near the gulf. To contrast, California’s average humidity near the Pacific Ocean is 70%, thus having less lightning storms. Furthermore, we found that temperature has an effect on the number of storms. As a result, our hypothesis was supported because Texas does have more lightning storms than California because it is near the humid, Gulf of Mexico.</a:t>
            </a:r>
            <a:endParaRPr sz="3000">
              <a:solidFill>
                <a:schemeClr val="dk1"/>
              </a:solidFill>
              <a:latin typeface="Times New Roman"/>
              <a:ea typeface="Times New Roman"/>
              <a:cs typeface="Times New Roman"/>
              <a:sym typeface="Times New Roman"/>
            </a:endParaRPr>
          </a:p>
        </p:txBody>
      </p:sp>
      <p:sp>
        <p:nvSpPr>
          <p:cNvPr id="56" name="Google Shape;56;p13"/>
          <p:cNvSpPr txBox="1"/>
          <p:nvPr/>
        </p:nvSpPr>
        <p:spPr>
          <a:xfrm>
            <a:off x="14241150" y="3188400"/>
            <a:ext cx="23083500" cy="8699700"/>
          </a:xfrm>
          <a:prstGeom prst="rect">
            <a:avLst/>
          </a:prstGeom>
          <a:no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 2.  Research Questions</a:t>
            </a:r>
            <a:endParaRPr b="1" sz="30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AutoNum type="arabicPeriod"/>
            </a:pPr>
            <a:r>
              <a:rPr lang="en" sz="3000">
                <a:solidFill>
                  <a:schemeClr val="dk1"/>
                </a:solidFill>
                <a:latin typeface="Times New Roman"/>
                <a:ea typeface="Times New Roman"/>
                <a:cs typeface="Times New Roman"/>
                <a:sym typeface="Times New Roman"/>
              </a:rPr>
              <a:t>Why are lightning storms important to the atmosphere?</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Lightning makes more oxidants which help clean up the atmosphere. </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AutoNum type="arabicPeriod"/>
            </a:pPr>
            <a:r>
              <a:rPr lang="en" sz="3000">
                <a:solidFill>
                  <a:schemeClr val="dk1"/>
                </a:solidFill>
                <a:latin typeface="Times New Roman"/>
                <a:ea typeface="Times New Roman"/>
                <a:cs typeface="Times New Roman"/>
                <a:sym typeface="Times New Roman"/>
              </a:rPr>
              <a:t>What are the long term impacts of the storms?</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The explosive shock wave created by lightning can cause concussions and auditory injury at extremely close range. Other physical injuries can be caused by objects damaged or thrown by a lightning strike.</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AutoNum type="arabicPeriod"/>
            </a:pPr>
            <a:r>
              <a:rPr lang="en" sz="3000">
                <a:solidFill>
                  <a:schemeClr val="dk1"/>
                </a:solidFill>
                <a:latin typeface="Times New Roman"/>
                <a:ea typeface="Times New Roman"/>
                <a:cs typeface="Times New Roman"/>
                <a:sym typeface="Times New Roman"/>
              </a:rPr>
              <a:t>Why are lightning storms increasing in Texas?</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Texas is by the Gulf of Mexico. The Gulf of Mexico has warm temperatures, which increases the chance of lightning storms. </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The hotter air makes more water vapor which increases lightning activity</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AutoNum type="arabicPeriod"/>
            </a:pPr>
            <a:r>
              <a:rPr lang="en" sz="3000">
                <a:solidFill>
                  <a:schemeClr val="dk1"/>
                </a:solidFill>
                <a:latin typeface="Times New Roman"/>
                <a:ea typeface="Times New Roman"/>
                <a:cs typeface="Times New Roman"/>
                <a:sym typeface="Times New Roman"/>
              </a:rPr>
              <a:t>What causes lightning storms? </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 Positive charges go up to the negative charges, building up above the clouds until a giant spark is formed and the lightning strikes. </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Lightning is an explosion of electricity</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AutoNum type="arabicPeriod"/>
            </a:pPr>
            <a:r>
              <a:rPr lang="en" sz="3000">
                <a:solidFill>
                  <a:schemeClr val="dk1"/>
                </a:solidFill>
                <a:latin typeface="Times New Roman"/>
                <a:ea typeface="Times New Roman"/>
                <a:cs typeface="Times New Roman"/>
                <a:sym typeface="Times New Roman"/>
              </a:rPr>
              <a:t>How are the lightning storms currently impacting the life in Texas?</a:t>
            </a:r>
            <a:endParaRPr sz="3000">
              <a:solidFill>
                <a:schemeClr val="dk1"/>
              </a:solidFill>
              <a:latin typeface="Times New Roman"/>
              <a:ea typeface="Times New Roman"/>
              <a:cs typeface="Times New Roman"/>
              <a:sym typeface="Times New Roman"/>
            </a:endParaRPr>
          </a:p>
          <a:p>
            <a:pPr indent="-419100" lvl="1" marL="914400" rtl="0" algn="l">
              <a:lnSpc>
                <a:spcPct val="115000"/>
              </a:lnSpc>
              <a:spcBef>
                <a:spcPts val="0"/>
              </a:spcBef>
              <a:spcAft>
                <a:spcPts val="0"/>
              </a:spcAft>
              <a:buClr>
                <a:schemeClr val="dk1"/>
              </a:buClr>
              <a:buSzPts val="3000"/>
              <a:buFont typeface="Times New Roman"/>
              <a:buAutoNum type="alphaLcPeriod"/>
            </a:pPr>
            <a:r>
              <a:rPr lang="en" sz="3000">
                <a:solidFill>
                  <a:schemeClr val="dk1"/>
                </a:solidFill>
                <a:latin typeface="Times New Roman"/>
                <a:ea typeface="Times New Roman"/>
                <a:cs typeface="Times New Roman"/>
                <a:sym typeface="Times New Roman"/>
              </a:rPr>
              <a:t> The storms are causing an increase in rainfall which has caused flash warnings to be issued. The large amount of lightning also puts tall structures at risk of being struck.</a:t>
            </a:r>
            <a:endParaRPr sz="3000">
              <a:solidFill>
                <a:schemeClr val="dk1"/>
              </a:solidFill>
              <a:latin typeface="Times New Roman"/>
              <a:ea typeface="Times New Roman"/>
              <a:cs typeface="Times New Roman"/>
              <a:sym typeface="Times New Roman"/>
            </a:endParaRPr>
          </a:p>
        </p:txBody>
      </p:sp>
      <p:sp>
        <p:nvSpPr>
          <p:cNvPr id="57" name="Google Shape;57;p13"/>
          <p:cNvSpPr txBox="1"/>
          <p:nvPr/>
        </p:nvSpPr>
        <p:spPr>
          <a:xfrm>
            <a:off x="37324800" y="3188400"/>
            <a:ext cx="6566400" cy="8699700"/>
          </a:xfrm>
          <a:prstGeom prst="rect">
            <a:avLst/>
          </a:prstGeom>
          <a:no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3. Hypothesis and Essential Question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H</a:t>
            </a:r>
            <a:r>
              <a:rPr lang="en" sz="3000">
                <a:solidFill>
                  <a:schemeClr val="dk1"/>
                </a:solidFill>
                <a:latin typeface="Times New Roman"/>
                <a:ea typeface="Times New Roman"/>
                <a:cs typeface="Times New Roman"/>
                <a:sym typeface="Times New Roman"/>
              </a:rPr>
              <a:t>ypothesis: If Texas has many lightning storms because of the humidity and temperature of the Gulf of Mexico, then California is likely to have few because it is near the cold, less humid Pacific Ocean.</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Essential Question:. Does humidity and temperature have an effect of the number of lightning storms?  </a:t>
            </a:r>
            <a:endParaRPr sz="3000">
              <a:solidFill>
                <a:schemeClr val="dk1"/>
              </a:solidFill>
              <a:latin typeface="Times New Roman"/>
              <a:ea typeface="Times New Roman"/>
              <a:cs typeface="Times New Roman"/>
              <a:sym typeface="Times New Roman"/>
            </a:endParaRPr>
          </a:p>
        </p:txBody>
      </p:sp>
      <p:sp>
        <p:nvSpPr>
          <p:cNvPr id="58" name="Google Shape;58;p13"/>
          <p:cNvSpPr txBox="1"/>
          <p:nvPr/>
        </p:nvSpPr>
        <p:spPr>
          <a:xfrm>
            <a:off x="0" y="11888100"/>
            <a:ext cx="43891200" cy="12289200"/>
          </a:xfrm>
          <a:prstGeom prst="rect">
            <a:avLst/>
          </a:prstGeom>
          <a:no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4. </a:t>
            </a:r>
            <a:r>
              <a:rPr b="1" lang="en" sz="3000">
                <a:solidFill>
                  <a:schemeClr val="dk1"/>
                </a:solidFill>
                <a:latin typeface="Times New Roman"/>
                <a:ea typeface="Times New Roman"/>
                <a:cs typeface="Times New Roman"/>
                <a:sym typeface="Times New Roman"/>
              </a:rPr>
              <a:t>Methods/Procedure</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The effect of humidity in different places on lightning storms</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Has a high effect on lightning storms</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California</a:t>
            </a:r>
            <a:r>
              <a:rPr lang="en" sz="3000">
                <a:solidFill>
                  <a:schemeClr val="dk1"/>
                </a:solidFill>
                <a:latin typeface="Times New Roman"/>
                <a:ea typeface="Times New Roman"/>
                <a:cs typeface="Times New Roman"/>
                <a:sym typeface="Times New Roman"/>
              </a:rPr>
              <a:t> is not that humid; fairly dry;  not many lightning storms; humidity rate is about 70%</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Texas</a:t>
            </a:r>
            <a:r>
              <a:rPr lang="en" sz="3000">
                <a:solidFill>
                  <a:schemeClr val="dk1"/>
                </a:solidFill>
                <a:latin typeface="Times New Roman"/>
                <a:ea typeface="Times New Roman"/>
                <a:cs typeface="Times New Roman"/>
                <a:sym typeface="Times New Roman"/>
              </a:rPr>
              <a:t> is fairly humid; gets more humid as you go towards the Gulf; many lightning storms; humidity rate is about 89%</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Michigan</a:t>
            </a:r>
            <a:r>
              <a:rPr lang="en" sz="3000">
                <a:solidFill>
                  <a:schemeClr val="dk1"/>
                </a:solidFill>
                <a:latin typeface="Times New Roman"/>
                <a:ea typeface="Times New Roman"/>
                <a:cs typeface="Times New Roman"/>
                <a:sym typeface="Times New Roman"/>
              </a:rPr>
              <a:t> is fairly humid; Has a lot of lightning storms; Humidity rate is about 73.5%</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New York</a:t>
            </a:r>
            <a:r>
              <a:rPr lang="en" sz="3000">
                <a:solidFill>
                  <a:schemeClr val="dk1"/>
                </a:solidFill>
                <a:latin typeface="Times New Roman"/>
                <a:ea typeface="Times New Roman"/>
                <a:cs typeface="Times New Roman"/>
                <a:sym typeface="Times New Roman"/>
              </a:rPr>
              <a:t> has a humid subtropical climate; hot, moist summers and dry winters; moderate occurrence with lightning; humidity rate is about 69%</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Florida</a:t>
            </a:r>
            <a:r>
              <a:rPr lang="en" sz="3000">
                <a:solidFill>
                  <a:schemeClr val="dk1"/>
                </a:solidFill>
                <a:latin typeface="Times New Roman"/>
                <a:ea typeface="Times New Roman"/>
                <a:cs typeface="Times New Roman"/>
                <a:sym typeface="Times New Roman"/>
              </a:rPr>
              <a:t> is very humid; has many lightning storms; humidity rate is about 93%</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The effect of temperature in different places on lightning storms</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Has a high effect</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California</a:t>
            </a:r>
            <a:r>
              <a:rPr lang="en" sz="3000">
                <a:solidFill>
                  <a:schemeClr val="dk1"/>
                </a:solidFill>
                <a:latin typeface="Times New Roman"/>
                <a:ea typeface="Times New Roman"/>
                <a:cs typeface="Times New Roman"/>
                <a:sym typeface="Times New Roman"/>
              </a:rPr>
              <a:t> has a Mediterranean climate with warmer, drier weather in the summer and colder, wetter weather in the winter; average temperature for California’s coast is about 57.17℉</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Texas </a:t>
            </a:r>
            <a:r>
              <a:rPr lang="en" sz="3000">
                <a:solidFill>
                  <a:schemeClr val="dk1"/>
                </a:solidFill>
                <a:latin typeface="Times New Roman"/>
                <a:ea typeface="Times New Roman"/>
                <a:cs typeface="Times New Roman"/>
                <a:sym typeface="Times New Roman"/>
              </a:rPr>
              <a:t>has a humid subtropical climate where it is arid in the west and humid in the east. The average temperature is 48.3℉ in the winter and 85.3℉ in the summer. </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Michigan </a:t>
            </a:r>
            <a:r>
              <a:rPr lang="en" sz="3000">
                <a:solidFill>
                  <a:schemeClr val="dk1"/>
                </a:solidFill>
                <a:latin typeface="Times New Roman"/>
                <a:ea typeface="Times New Roman"/>
                <a:cs typeface="Times New Roman"/>
                <a:sym typeface="Times New Roman"/>
              </a:rPr>
              <a:t>is very cold in the winter (January is the coldest at 17.8</a:t>
            </a:r>
            <a:r>
              <a:rPr baseline="30000" lang="en" sz="3000">
                <a:solidFill>
                  <a:schemeClr val="dk1"/>
                </a:solidFill>
                <a:latin typeface="Times New Roman"/>
                <a:ea typeface="Times New Roman"/>
                <a:cs typeface="Times New Roman"/>
                <a:sym typeface="Times New Roman"/>
              </a:rPr>
              <a:t>o</a:t>
            </a:r>
            <a:r>
              <a:rPr lang="en" sz="3000">
                <a:solidFill>
                  <a:schemeClr val="dk1"/>
                </a:solidFill>
                <a:latin typeface="Times New Roman"/>
                <a:ea typeface="Times New Roman"/>
                <a:cs typeface="Times New Roman"/>
                <a:sym typeface="Times New Roman"/>
              </a:rPr>
              <a:t>F) and get hot in the summer (July is the hottest at 83.4</a:t>
            </a:r>
            <a:r>
              <a:rPr baseline="30000" lang="en" sz="3000">
                <a:solidFill>
                  <a:schemeClr val="dk1"/>
                </a:solidFill>
                <a:latin typeface="Times New Roman"/>
                <a:ea typeface="Times New Roman"/>
                <a:cs typeface="Times New Roman"/>
                <a:sym typeface="Times New Roman"/>
              </a:rPr>
              <a:t>o</a:t>
            </a:r>
            <a:r>
              <a:rPr lang="en" sz="3000">
                <a:solidFill>
                  <a:schemeClr val="dk1"/>
                </a:solidFill>
                <a:latin typeface="Times New Roman"/>
                <a:ea typeface="Times New Roman"/>
                <a:cs typeface="Times New Roman"/>
                <a:sym typeface="Times New Roman"/>
              </a:rPr>
              <a:t>F)</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New York</a:t>
            </a:r>
            <a:r>
              <a:rPr lang="en" sz="3000">
                <a:solidFill>
                  <a:schemeClr val="dk1"/>
                </a:solidFill>
                <a:latin typeface="Times New Roman"/>
                <a:ea typeface="Times New Roman"/>
                <a:cs typeface="Times New Roman"/>
                <a:sym typeface="Times New Roman"/>
              </a:rPr>
              <a:t> has a wide range in temperature; very low in the winter to hot in the summer; low temperatures average at 38℉ and high temperatures at 84℉</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Florida</a:t>
            </a:r>
            <a:r>
              <a:rPr lang="en" sz="3000">
                <a:solidFill>
                  <a:schemeClr val="dk1"/>
                </a:solidFill>
                <a:latin typeface="Times New Roman"/>
                <a:ea typeface="Times New Roman"/>
                <a:cs typeface="Times New Roman"/>
                <a:sym typeface="Times New Roman"/>
              </a:rPr>
              <a:t> rather mild winters and can get very hot in the summer depending on city; the average temperature in the winter is 58℉ and 81℉ in the summer</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Other things that affect the lightning storms</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latin typeface="Times New Roman"/>
                <a:ea typeface="Times New Roman"/>
                <a:cs typeface="Times New Roman"/>
                <a:sym typeface="Times New Roman"/>
              </a:rPr>
              <a:t>Moisture</a:t>
            </a:r>
            <a:r>
              <a:rPr lang="en" sz="3000">
                <a:solidFill>
                  <a:schemeClr val="dk1"/>
                </a:solidFill>
                <a:latin typeface="Times New Roman"/>
                <a:ea typeface="Times New Roman"/>
                <a:cs typeface="Times New Roman"/>
                <a:sym typeface="Times New Roman"/>
              </a:rPr>
              <a:t>: </a:t>
            </a:r>
            <a:r>
              <a:rPr lang="en" sz="3000">
                <a:solidFill>
                  <a:schemeClr val="dk1"/>
                </a:solidFill>
                <a:highlight>
                  <a:srgbClr val="FFFFFF"/>
                </a:highlight>
                <a:latin typeface="Times New Roman"/>
                <a:ea typeface="Times New Roman"/>
                <a:cs typeface="Times New Roman"/>
                <a:sym typeface="Times New Roman"/>
              </a:rPr>
              <a:t>The Atlantic and Pacific oceans, as well as the Gulf of Mexico are typical sources for moisture because their large bodies of water. Water temperature is also important on how much moisture there is in the atmosphere. Evaporation is higher in warm ocean currents and therefore they put more moisture into the atmosphere than cold ocean currents at the same latitude.</a:t>
            </a:r>
            <a:endParaRPr sz="3000">
              <a:solidFill>
                <a:schemeClr val="dk1"/>
              </a:solidFill>
              <a:highlight>
                <a:srgbClr val="FFFFFF"/>
              </a:highlight>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highlight>
                  <a:srgbClr val="FFFFFF"/>
                </a:highlight>
                <a:latin typeface="Times New Roman"/>
                <a:ea typeface="Times New Roman"/>
                <a:cs typeface="Times New Roman"/>
                <a:sym typeface="Times New Roman"/>
              </a:rPr>
              <a:t>Instability</a:t>
            </a:r>
            <a:r>
              <a:rPr lang="en" sz="3000">
                <a:solidFill>
                  <a:schemeClr val="dk1"/>
                </a:solidFill>
                <a:highlight>
                  <a:srgbClr val="FFFFFF"/>
                </a:highlight>
                <a:latin typeface="Times New Roman"/>
                <a:ea typeface="Times New Roman"/>
                <a:cs typeface="Times New Roman"/>
                <a:sym typeface="Times New Roman"/>
              </a:rPr>
              <a:t>: Air is considered unstable if it continues to rise when given a push upward or continues to sink if given a push downward. Unstable air is characterized by warm moist air near the surface and cold dry air up high. In these situations, if a parcel of air is forced upward it will continue to rise on its own. As this parcel rises it cools down and some of the water vapor will condense forming the giant cumulonimbus cloud that is the thunderstorm.</a:t>
            </a:r>
            <a:endParaRPr sz="3000">
              <a:solidFill>
                <a:schemeClr val="dk1"/>
              </a:solidFill>
              <a:highlight>
                <a:srgbClr val="FFFFFF"/>
              </a:highlight>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u="sng">
                <a:solidFill>
                  <a:schemeClr val="dk1"/>
                </a:solidFill>
                <a:highlight>
                  <a:srgbClr val="FFFFFF"/>
                </a:highlight>
                <a:latin typeface="Times New Roman"/>
                <a:ea typeface="Times New Roman"/>
                <a:cs typeface="Times New Roman"/>
                <a:sym typeface="Times New Roman"/>
              </a:rPr>
              <a:t>A Lifting Mechanism:</a:t>
            </a:r>
            <a:r>
              <a:rPr lang="en" sz="3000">
                <a:solidFill>
                  <a:schemeClr val="dk1"/>
                </a:solidFill>
                <a:highlight>
                  <a:srgbClr val="FFFFFF"/>
                </a:highlight>
                <a:latin typeface="Times New Roman"/>
                <a:ea typeface="Times New Roman"/>
                <a:cs typeface="Times New Roman"/>
                <a:sym typeface="Times New Roman"/>
              </a:rPr>
              <a:t> For thunderstorms to develop, there needs to be some mechanism that creates the upward motion, something that will push the air upward. The push upward is a direct result of air density. Some of the sun's heat that warms the earth's surface is transferred to the air which creates different air densities. The inclination for air to rise increases while the density decreases. The difference in air density is the main source for lift and is accomplished by several methods: differential heating, terrain, fronts, dry lines and outflow boundaries.</a:t>
            </a:r>
            <a:endParaRPr sz="3000">
              <a:solidFill>
                <a:schemeClr val="dk1"/>
              </a:solidFill>
              <a:highlight>
                <a:srgbClr val="FFFFFF"/>
              </a:highlight>
              <a:latin typeface="Times New Roman"/>
              <a:ea typeface="Times New Roman"/>
              <a:cs typeface="Times New Roman"/>
              <a:sym typeface="Times New Roman"/>
            </a:endParaRPr>
          </a:p>
        </p:txBody>
      </p:sp>
      <p:sp>
        <p:nvSpPr>
          <p:cNvPr id="59" name="Google Shape;59;p13"/>
          <p:cNvSpPr txBox="1"/>
          <p:nvPr/>
        </p:nvSpPr>
        <p:spPr>
          <a:xfrm>
            <a:off x="0" y="24177300"/>
            <a:ext cx="7458000" cy="5044200"/>
          </a:xfrm>
          <a:prstGeom prst="rect">
            <a:avLst/>
          </a:prstGeom>
          <a:no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5. </a:t>
            </a:r>
            <a:r>
              <a:rPr b="1" lang="en" sz="3000">
                <a:solidFill>
                  <a:schemeClr val="dk1"/>
                </a:solidFill>
                <a:latin typeface="Times New Roman"/>
                <a:ea typeface="Times New Roman"/>
                <a:cs typeface="Times New Roman"/>
                <a:sym typeface="Times New Roman"/>
              </a:rPr>
              <a:t>Results</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	In states with high humidities and temperatures have more lightning storms than states with low humidities and temperatures. For example, Florida is very humid and warm and therefore has lot of lightning storms. However, California has fewer lightning storms because of its low humidity and hot weather.</a:t>
            </a:r>
            <a:endParaRPr sz="3000">
              <a:solidFill>
                <a:schemeClr val="dk1"/>
              </a:solidFill>
              <a:latin typeface="Times New Roman"/>
              <a:ea typeface="Times New Roman"/>
              <a:cs typeface="Times New Roman"/>
              <a:sym typeface="Times New Roman"/>
            </a:endParaRPr>
          </a:p>
        </p:txBody>
      </p:sp>
      <p:sp>
        <p:nvSpPr>
          <p:cNvPr id="60" name="Google Shape;60;p13"/>
          <p:cNvSpPr txBox="1"/>
          <p:nvPr/>
        </p:nvSpPr>
        <p:spPr>
          <a:xfrm>
            <a:off x="7458000" y="24177300"/>
            <a:ext cx="15534300" cy="8699700"/>
          </a:xfrm>
          <a:prstGeom prst="rect">
            <a:avLst/>
          </a:prstGeom>
          <a:no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6. </a:t>
            </a:r>
            <a:r>
              <a:rPr b="1" lang="en" sz="3000">
                <a:solidFill>
                  <a:schemeClr val="dk1"/>
                </a:solidFill>
                <a:latin typeface="Times New Roman"/>
                <a:ea typeface="Times New Roman"/>
                <a:cs typeface="Times New Roman"/>
                <a:sym typeface="Times New Roman"/>
              </a:rPr>
              <a:t>Future Research</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If California becomes warmer, what does that mean for us? Do the mountains and altitudes help buffer the storms? </a:t>
            </a:r>
            <a:endParaRPr sz="30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Climate change, specifically global warming, is causing the number of lightning strikes to increase a lot. According to studies from UC Berkeley, for every temperature increase of 1</a:t>
            </a:r>
            <a:r>
              <a:rPr baseline="30000" lang="en" sz="3000">
                <a:solidFill>
                  <a:schemeClr val="dk1"/>
                </a:solidFill>
                <a:latin typeface="Times New Roman"/>
                <a:ea typeface="Times New Roman"/>
                <a:cs typeface="Times New Roman"/>
                <a:sym typeface="Times New Roman"/>
              </a:rPr>
              <a:t>o</a:t>
            </a:r>
            <a:r>
              <a:rPr lang="en" sz="3000">
                <a:solidFill>
                  <a:schemeClr val="dk1"/>
                </a:solidFill>
                <a:latin typeface="Times New Roman"/>
                <a:ea typeface="Times New Roman"/>
                <a:cs typeface="Times New Roman"/>
                <a:sym typeface="Times New Roman"/>
              </a:rPr>
              <a:t> C, the number of lightning strikes will increase by 12%. By the end of the century, for every one lightning strike there was at the beginning of the century, there will be three strikes by the end of the century. This would mean a 50% increase in lightning strikes nationwide. </a:t>
            </a:r>
            <a:endParaRPr sz="3000">
              <a:solidFill>
                <a:schemeClr val="dk1"/>
              </a:solidFill>
              <a:latin typeface="Times New Roman"/>
              <a:ea typeface="Times New Roman"/>
              <a:cs typeface="Times New Roman"/>
              <a:sym typeface="Times New Roman"/>
            </a:endParaRPr>
          </a:p>
          <a:p>
            <a:pPr indent="-419100" lvl="0" marL="457200" rtl="0" algn="l">
              <a:lnSpc>
                <a:spcPct val="115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Mountains and higher altitude do not help buffer lightning storms. In fact, lightning storms occur more frequently in higher elevation because of the drier air and can be much more dangerous in the mountains due to their closer proximity to the clouds. However, mountain ranges can prevent storms on one side from coming to the other side. This often makes one side of the mountain very lush and green from rainfall and snow. The other side becomes dry and barren, becoming a desert, but this does not stop lightning which occurs within the clouds.</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2000">
              <a:solidFill>
                <a:schemeClr val="dk1"/>
              </a:solidFill>
              <a:latin typeface="Times New Roman"/>
              <a:ea typeface="Times New Roman"/>
              <a:cs typeface="Times New Roman"/>
              <a:sym typeface="Times New Roman"/>
            </a:endParaRPr>
          </a:p>
        </p:txBody>
      </p:sp>
      <p:pic>
        <p:nvPicPr>
          <p:cNvPr descr="Curious Lightning Strikes In The Houston Area" id="61" name="Google Shape;61;p13" title="Curious Lightning Strikes In The Houston Area">
            <a:hlinkClick r:id="rId3"/>
          </p:cNvPr>
          <p:cNvPicPr preferRelativeResize="0"/>
          <p:nvPr/>
        </p:nvPicPr>
        <p:blipFill>
          <a:blip r:embed="rId4">
            <a:alphaModFix/>
          </a:blip>
          <a:stretch>
            <a:fillRect/>
          </a:stretch>
        </p:blipFill>
        <p:spPr>
          <a:xfrm>
            <a:off x="1264413" y="29221500"/>
            <a:ext cx="4929178" cy="3696900"/>
          </a:xfrm>
          <a:prstGeom prst="rect">
            <a:avLst/>
          </a:prstGeom>
          <a:noFill/>
          <a:ln>
            <a:noFill/>
          </a:ln>
        </p:spPr>
      </p:pic>
      <p:sp>
        <p:nvSpPr>
          <p:cNvPr id="62" name="Google Shape;62;p13"/>
          <p:cNvSpPr txBox="1"/>
          <p:nvPr/>
        </p:nvSpPr>
        <p:spPr>
          <a:xfrm>
            <a:off x="22992300" y="24177300"/>
            <a:ext cx="8788200" cy="8699700"/>
          </a:xfrm>
          <a:prstGeom prst="rect">
            <a:avLst/>
          </a:prstGeom>
          <a:no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7. Conclusion</a:t>
            </a:r>
            <a:endParaRPr b="1" sz="3000">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t/>
            </a:r>
            <a:endParaRPr b="1" sz="3000">
              <a:solidFill>
                <a:schemeClr val="dk1"/>
              </a:solidFill>
              <a:latin typeface="Times New Roman"/>
              <a:ea typeface="Times New Roman"/>
              <a:cs typeface="Times New Roman"/>
              <a:sym typeface="Times New Roman"/>
            </a:endParaRPr>
          </a:p>
          <a:p>
            <a:pPr indent="457200" lvl="0" marL="0" marR="0" rtl="0" algn="l">
              <a:lnSpc>
                <a:spcPct val="115000"/>
              </a:lnSpc>
              <a:spcBef>
                <a:spcPts val="0"/>
              </a:spcBef>
              <a:spcAft>
                <a:spcPts val="0"/>
              </a:spcAft>
              <a:buNone/>
            </a:pPr>
            <a:r>
              <a:rPr lang="en" sz="3000">
                <a:solidFill>
                  <a:schemeClr val="dk1"/>
                </a:solidFill>
                <a:latin typeface="Times New Roman"/>
                <a:ea typeface="Times New Roman"/>
                <a:cs typeface="Times New Roman"/>
                <a:sym typeface="Times New Roman"/>
              </a:rPr>
              <a:t>To conclude,</a:t>
            </a:r>
            <a:r>
              <a:rPr b="1" lang="en" sz="3000">
                <a:solidFill>
                  <a:schemeClr val="dk1"/>
                </a:solidFill>
                <a:latin typeface="Times New Roman"/>
                <a:ea typeface="Times New Roman"/>
                <a:cs typeface="Times New Roman"/>
                <a:sym typeface="Times New Roman"/>
              </a:rPr>
              <a:t> </a:t>
            </a:r>
            <a:r>
              <a:rPr lang="en" sz="3000">
                <a:solidFill>
                  <a:schemeClr val="dk1"/>
                </a:solidFill>
                <a:latin typeface="Times New Roman"/>
                <a:ea typeface="Times New Roman"/>
                <a:cs typeface="Times New Roman"/>
                <a:sym typeface="Times New Roman"/>
              </a:rPr>
              <a:t>the lightning storms in Texas were caused by the very high </a:t>
            </a:r>
            <a:r>
              <a:rPr lang="en" sz="3000">
                <a:solidFill>
                  <a:schemeClr val="dk1"/>
                </a:solidFill>
                <a:latin typeface="Times New Roman"/>
                <a:ea typeface="Times New Roman"/>
                <a:cs typeface="Times New Roman"/>
                <a:sym typeface="Times New Roman"/>
              </a:rPr>
              <a:t>humidity</a:t>
            </a:r>
            <a:r>
              <a:rPr lang="en" sz="3000">
                <a:solidFill>
                  <a:schemeClr val="dk1"/>
                </a:solidFill>
                <a:latin typeface="Times New Roman"/>
                <a:ea typeface="Times New Roman"/>
                <a:cs typeface="Times New Roman"/>
                <a:sym typeface="Times New Roman"/>
              </a:rPr>
              <a:t> near the Gulf of Mexico. In California, there are much fewer lightning storms because of the low humidity near the Pacific Ocean. Because of this, it can be concluded that </a:t>
            </a:r>
            <a:r>
              <a:rPr lang="en" sz="3000">
                <a:solidFill>
                  <a:schemeClr val="dk1"/>
                </a:solidFill>
                <a:latin typeface="Times New Roman"/>
                <a:ea typeface="Times New Roman"/>
                <a:cs typeface="Times New Roman"/>
                <a:sym typeface="Times New Roman"/>
              </a:rPr>
              <a:t>temperature</a:t>
            </a:r>
            <a:r>
              <a:rPr lang="en" sz="3000">
                <a:solidFill>
                  <a:schemeClr val="dk1"/>
                </a:solidFill>
                <a:latin typeface="Times New Roman"/>
                <a:ea typeface="Times New Roman"/>
                <a:cs typeface="Times New Roman"/>
                <a:sym typeface="Times New Roman"/>
              </a:rPr>
              <a:t> and humidity do play an </a:t>
            </a:r>
            <a:r>
              <a:rPr lang="en" sz="3000">
                <a:solidFill>
                  <a:schemeClr val="dk1"/>
                </a:solidFill>
                <a:latin typeface="Times New Roman"/>
                <a:ea typeface="Times New Roman"/>
                <a:cs typeface="Times New Roman"/>
                <a:sym typeface="Times New Roman"/>
              </a:rPr>
              <a:t>important</a:t>
            </a:r>
            <a:r>
              <a:rPr lang="en" sz="3000">
                <a:solidFill>
                  <a:schemeClr val="dk1"/>
                </a:solidFill>
                <a:latin typeface="Times New Roman"/>
                <a:ea typeface="Times New Roman"/>
                <a:cs typeface="Times New Roman"/>
                <a:sym typeface="Times New Roman"/>
              </a:rPr>
              <a:t> role in how many lightning storms occur in a location. According to data </a:t>
            </a:r>
            <a:r>
              <a:rPr lang="en" sz="3000">
                <a:solidFill>
                  <a:schemeClr val="dk1"/>
                </a:solidFill>
                <a:latin typeface="Times New Roman"/>
                <a:ea typeface="Times New Roman"/>
                <a:cs typeface="Times New Roman"/>
                <a:sym typeface="Times New Roman"/>
              </a:rPr>
              <a:t>from</a:t>
            </a:r>
            <a:r>
              <a:rPr lang="en" sz="3000">
                <a:solidFill>
                  <a:schemeClr val="dk1"/>
                </a:solidFill>
                <a:latin typeface="Times New Roman"/>
                <a:ea typeface="Times New Roman"/>
                <a:cs typeface="Times New Roman"/>
                <a:sym typeface="Times New Roman"/>
              </a:rPr>
              <a:t> various </a:t>
            </a:r>
            <a:r>
              <a:rPr lang="en" sz="3000">
                <a:solidFill>
                  <a:schemeClr val="dk1"/>
                </a:solidFill>
                <a:latin typeface="Times New Roman"/>
                <a:ea typeface="Times New Roman"/>
                <a:cs typeface="Times New Roman"/>
                <a:sym typeface="Times New Roman"/>
              </a:rPr>
              <a:t>different</a:t>
            </a:r>
            <a:r>
              <a:rPr lang="en" sz="3000">
                <a:solidFill>
                  <a:schemeClr val="dk1"/>
                </a:solidFill>
                <a:latin typeface="Times New Roman"/>
                <a:ea typeface="Times New Roman"/>
                <a:cs typeface="Times New Roman"/>
                <a:sym typeface="Times New Roman"/>
              </a:rPr>
              <a:t> states, as the the level of </a:t>
            </a:r>
            <a:r>
              <a:rPr lang="en" sz="3000">
                <a:solidFill>
                  <a:schemeClr val="dk1"/>
                </a:solidFill>
                <a:latin typeface="Times New Roman"/>
                <a:ea typeface="Times New Roman"/>
                <a:cs typeface="Times New Roman"/>
                <a:sym typeface="Times New Roman"/>
              </a:rPr>
              <a:t>humidity</a:t>
            </a:r>
            <a:r>
              <a:rPr lang="en" sz="3000">
                <a:solidFill>
                  <a:schemeClr val="dk1"/>
                </a:solidFill>
                <a:latin typeface="Times New Roman"/>
                <a:ea typeface="Times New Roman"/>
                <a:cs typeface="Times New Roman"/>
                <a:sym typeface="Times New Roman"/>
              </a:rPr>
              <a:t> increases, so does the number of lightning </a:t>
            </a:r>
            <a:r>
              <a:rPr lang="en" sz="3000">
                <a:solidFill>
                  <a:schemeClr val="dk1"/>
                </a:solidFill>
                <a:latin typeface="Times New Roman"/>
                <a:ea typeface="Times New Roman"/>
                <a:cs typeface="Times New Roman"/>
                <a:sym typeface="Times New Roman"/>
              </a:rPr>
              <a:t>storms</a:t>
            </a:r>
            <a:r>
              <a:rPr lang="en" sz="3000">
                <a:solidFill>
                  <a:schemeClr val="dk1"/>
                </a:solidFill>
                <a:latin typeface="Times New Roman"/>
                <a:ea typeface="Times New Roman"/>
                <a:cs typeface="Times New Roman"/>
                <a:sym typeface="Times New Roman"/>
              </a:rPr>
              <a:t> experienced there. The same is also true about </a:t>
            </a:r>
            <a:r>
              <a:rPr lang="en" sz="3000">
                <a:solidFill>
                  <a:schemeClr val="dk1"/>
                </a:solidFill>
                <a:latin typeface="Times New Roman"/>
                <a:ea typeface="Times New Roman"/>
                <a:cs typeface="Times New Roman"/>
                <a:sym typeface="Times New Roman"/>
              </a:rPr>
              <a:t>temperature</a:t>
            </a:r>
            <a:r>
              <a:rPr lang="en" sz="3000">
                <a:solidFill>
                  <a:schemeClr val="dk1"/>
                </a:solidFill>
                <a:latin typeface="Times New Roman"/>
                <a:ea typeface="Times New Roman"/>
                <a:cs typeface="Times New Roman"/>
                <a:sym typeface="Times New Roman"/>
              </a:rPr>
              <a:t>. Locations that have moderate to warm temperatures experience more lightning storms and locations with colder </a:t>
            </a:r>
            <a:r>
              <a:rPr lang="en" sz="3000">
                <a:solidFill>
                  <a:schemeClr val="dk1"/>
                </a:solidFill>
                <a:latin typeface="Times New Roman"/>
                <a:ea typeface="Times New Roman"/>
                <a:cs typeface="Times New Roman"/>
                <a:sym typeface="Times New Roman"/>
              </a:rPr>
              <a:t>temperatures</a:t>
            </a:r>
            <a:r>
              <a:rPr lang="en" sz="3000">
                <a:solidFill>
                  <a:schemeClr val="dk1"/>
                </a:solidFill>
                <a:latin typeface="Times New Roman"/>
                <a:ea typeface="Times New Roman"/>
                <a:cs typeface="Times New Roman"/>
                <a:sym typeface="Times New Roman"/>
              </a:rPr>
              <a:t> have less lightning storms.</a:t>
            </a:r>
            <a:endParaRPr sz="3000">
              <a:solidFill>
                <a:schemeClr val="dk1"/>
              </a:solidFill>
              <a:latin typeface="Times New Roman"/>
              <a:ea typeface="Times New Roman"/>
              <a:cs typeface="Times New Roman"/>
              <a:sym typeface="Times New Roman"/>
            </a:endParaRPr>
          </a:p>
        </p:txBody>
      </p:sp>
      <p:pic>
        <p:nvPicPr>
          <p:cNvPr id="63" name="Google Shape;63;p13"/>
          <p:cNvPicPr preferRelativeResize="0"/>
          <p:nvPr/>
        </p:nvPicPr>
        <p:blipFill>
          <a:blip r:embed="rId5">
            <a:alphaModFix/>
          </a:blip>
          <a:stretch>
            <a:fillRect/>
          </a:stretch>
        </p:blipFill>
        <p:spPr>
          <a:xfrm>
            <a:off x="31747150" y="11888100"/>
            <a:ext cx="8252100" cy="6036087"/>
          </a:xfrm>
          <a:prstGeom prst="rect">
            <a:avLst/>
          </a:prstGeom>
          <a:noFill/>
          <a:ln>
            <a:noFill/>
          </a:ln>
        </p:spPr>
      </p:pic>
      <p:sp>
        <p:nvSpPr>
          <p:cNvPr id="64" name="Google Shape;64;p13"/>
          <p:cNvSpPr txBox="1"/>
          <p:nvPr/>
        </p:nvSpPr>
        <p:spPr>
          <a:xfrm>
            <a:off x="31780425" y="24177300"/>
            <a:ext cx="6193500" cy="8699700"/>
          </a:xfrm>
          <a:prstGeom prst="rect">
            <a:avLst/>
          </a:prstGeom>
          <a:no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en" sz="3000">
                <a:solidFill>
                  <a:schemeClr val="dk1"/>
                </a:solidFill>
                <a:latin typeface="Times New Roman"/>
                <a:ea typeface="Times New Roman"/>
                <a:cs typeface="Times New Roman"/>
                <a:sym typeface="Times New Roman"/>
              </a:rPr>
              <a:t>8. References</a:t>
            </a:r>
            <a:endParaRPr b="1" sz="3000">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1" lang="en" sz="3000" u="sng">
                <a:solidFill>
                  <a:srgbClr val="1155CC"/>
                </a:solidFill>
                <a:latin typeface="Times New Roman"/>
                <a:ea typeface="Times New Roman"/>
                <a:cs typeface="Times New Roman"/>
                <a:sym typeface="Times New Roman"/>
                <a:hlinkClick r:id="rId6"/>
              </a:rPr>
              <a:t>https://www.theguardian.com/environment/2014/nov/13/lightning-strikes-will-increase-due-to-climate-change</a:t>
            </a:r>
            <a:r>
              <a:rPr b="1" lang="en" sz="3000">
                <a:solidFill>
                  <a:schemeClr val="dk1"/>
                </a:solidFill>
                <a:latin typeface="Times New Roman"/>
                <a:ea typeface="Times New Roman"/>
                <a:cs typeface="Times New Roman"/>
                <a:sym typeface="Times New Roman"/>
              </a:rPr>
              <a:t>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1" lang="en" sz="3000" u="sng">
                <a:solidFill>
                  <a:srgbClr val="1155CC"/>
                </a:solidFill>
                <a:latin typeface="Times New Roman"/>
                <a:ea typeface="Times New Roman"/>
                <a:cs typeface="Times New Roman"/>
                <a:sym typeface="Times New Roman"/>
                <a:hlinkClick r:id="rId7"/>
              </a:rPr>
              <a:t>https://www.usclimatedata.com/climate/united-states/us</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b="1" sz="3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1" lang="en" sz="3000" u="sng">
                <a:solidFill>
                  <a:srgbClr val="1155CC"/>
                </a:solidFill>
                <a:latin typeface="Times New Roman"/>
                <a:ea typeface="Times New Roman"/>
                <a:cs typeface="Times New Roman"/>
                <a:sym typeface="Times New Roman"/>
                <a:hlinkClick r:id="rId8"/>
              </a:rPr>
              <a:t>https://www.weatherwizkids.com/weather-lightning.htm</a:t>
            </a:r>
            <a:endParaRPr b="1" sz="3000">
              <a:solidFill>
                <a:schemeClr val="dk1"/>
              </a:solidFill>
              <a:latin typeface="Times New Roman"/>
              <a:ea typeface="Times New Roman"/>
              <a:cs typeface="Times New Roman"/>
              <a:sym typeface="Times New Roman"/>
            </a:endParaRPr>
          </a:p>
        </p:txBody>
      </p:sp>
      <p:sp>
        <p:nvSpPr>
          <p:cNvPr id="65" name="Google Shape;65;p13"/>
          <p:cNvSpPr txBox="1"/>
          <p:nvPr/>
        </p:nvSpPr>
        <p:spPr>
          <a:xfrm>
            <a:off x="28628500" y="11888100"/>
            <a:ext cx="14489400" cy="7872600"/>
          </a:xfrm>
          <a:prstGeom prst="rect">
            <a:avLst/>
          </a:prstGeom>
          <a:no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ctr">
              <a:spcBef>
                <a:spcPts val="0"/>
              </a:spcBef>
              <a:spcAft>
                <a:spcPts val="0"/>
              </a:spcAft>
              <a:buNone/>
            </a:pPr>
            <a:r>
              <a:rPr lang="en" sz="3000"/>
              <a:t>This is a picture of Satellite Image of the United States showing Texas’ Weather for May 18th. This shows how severe and frequent thunderstorms are around the southern part of Texas. </a:t>
            </a:r>
            <a:endParaRPr sz="3000"/>
          </a:p>
        </p:txBody>
      </p:sp>
      <p:sp>
        <p:nvSpPr>
          <p:cNvPr id="66" name="Google Shape;66;p13"/>
          <p:cNvSpPr txBox="1"/>
          <p:nvPr/>
        </p:nvSpPr>
        <p:spPr>
          <a:xfrm>
            <a:off x="37973925" y="24177300"/>
            <a:ext cx="5917200" cy="8699700"/>
          </a:xfrm>
          <a:prstGeom prst="rect">
            <a:avLst/>
          </a:prstGeom>
          <a:no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3000">
                <a:latin typeface="Times New Roman"/>
                <a:ea typeface="Times New Roman"/>
                <a:cs typeface="Times New Roman"/>
                <a:sym typeface="Times New Roman"/>
              </a:rPr>
              <a:t>9.</a:t>
            </a:r>
            <a:r>
              <a:rPr lang="en" sz="3000">
                <a:latin typeface="Times New Roman"/>
                <a:ea typeface="Times New Roman"/>
                <a:cs typeface="Times New Roman"/>
                <a:sym typeface="Times New Roman"/>
              </a:rPr>
              <a:t> </a:t>
            </a:r>
            <a:r>
              <a:rPr b="1" lang="en" sz="3000">
                <a:latin typeface="Times New Roman"/>
                <a:ea typeface="Times New Roman"/>
                <a:cs typeface="Times New Roman"/>
                <a:sym typeface="Times New Roman"/>
              </a:rPr>
              <a:t>Related STEM Job Opportunities</a:t>
            </a:r>
            <a:endParaRPr b="1" sz="3000">
              <a:latin typeface="Times New Roman"/>
              <a:ea typeface="Times New Roman"/>
              <a:cs typeface="Times New Roman"/>
              <a:sym typeface="Times New Roman"/>
            </a:endParaRPr>
          </a:p>
          <a:p>
            <a:pPr indent="0" lvl="0" marL="0" rtl="0" algn="l">
              <a:spcBef>
                <a:spcPts val="0"/>
              </a:spcBef>
              <a:spcAft>
                <a:spcPts val="0"/>
              </a:spcAft>
              <a:buNone/>
            </a:pPr>
            <a:r>
              <a:t/>
            </a:r>
            <a:endParaRPr b="1" sz="3000">
              <a:latin typeface="Times New Roman"/>
              <a:ea typeface="Times New Roman"/>
              <a:cs typeface="Times New Roman"/>
              <a:sym typeface="Times New Roman"/>
            </a:endParaRPr>
          </a:p>
          <a:p>
            <a:pPr indent="0" lvl="0" marL="0" rtl="0" algn="l">
              <a:spcBef>
                <a:spcPts val="0"/>
              </a:spcBef>
              <a:spcAft>
                <a:spcPts val="0"/>
              </a:spcAft>
              <a:buNone/>
            </a:pPr>
            <a:r>
              <a:rPr lang="en" sz="3000">
                <a:latin typeface="Times New Roman"/>
                <a:ea typeface="Times New Roman"/>
                <a:cs typeface="Times New Roman"/>
                <a:sym typeface="Times New Roman"/>
              </a:rPr>
              <a:t>STEM jobs such as meteorologists can use our research to look more into the thunderstorms of Texas.</a:t>
            </a:r>
            <a:endParaRPr sz="3000">
              <a:latin typeface="Times New Roman"/>
              <a:ea typeface="Times New Roman"/>
              <a:cs typeface="Times New Roman"/>
              <a:sym typeface="Times New Roman"/>
            </a:endParaRPr>
          </a:p>
          <a:p>
            <a:pPr indent="0" lvl="0" marL="0" rtl="0" algn="l">
              <a:spcBef>
                <a:spcPts val="0"/>
              </a:spcBef>
              <a:spcAft>
                <a:spcPts val="0"/>
              </a:spcAft>
              <a:buNone/>
            </a:pPr>
            <a:r>
              <a:t/>
            </a:r>
            <a:endParaRPr b="1" sz="3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