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0368"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496200" y="4765280"/>
            <a:ext cx="40898700" cy="13136400"/>
          </a:xfrm>
          <a:prstGeom prst="rect">
            <a:avLst/>
          </a:prstGeom>
        </p:spPr>
        <p:txBody>
          <a:bodyPr anchorCtr="0" anchor="b" bIns="487575" lIns="487575" spcFirstLastPara="1" rIns="487575" wrap="square" tIns="487575"/>
          <a:lstStyle>
            <a:lvl1pPr lvl="0" algn="ctr">
              <a:spcBef>
                <a:spcPts val="0"/>
              </a:spcBef>
              <a:spcAft>
                <a:spcPts val="0"/>
              </a:spcAft>
              <a:buSzPts val="27700"/>
              <a:buNone/>
              <a:defRPr sz="27700"/>
            </a:lvl1pPr>
            <a:lvl2pPr lvl="1" algn="ctr">
              <a:spcBef>
                <a:spcPts val="0"/>
              </a:spcBef>
              <a:spcAft>
                <a:spcPts val="0"/>
              </a:spcAft>
              <a:buSzPts val="27700"/>
              <a:buNone/>
              <a:defRPr sz="27700"/>
            </a:lvl2pPr>
            <a:lvl3pPr lvl="2" algn="ctr">
              <a:spcBef>
                <a:spcPts val="0"/>
              </a:spcBef>
              <a:spcAft>
                <a:spcPts val="0"/>
              </a:spcAft>
              <a:buSzPts val="27700"/>
              <a:buNone/>
              <a:defRPr sz="27700"/>
            </a:lvl3pPr>
            <a:lvl4pPr lvl="3" algn="ctr">
              <a:spcBef>
                <a:spcPts val="0"/>
              </a:spcBef>
              <a:spcAft>
                <a:spcPts val="0"/>
              </a:spcAft>
              <a:buSzPts val="27700"/>
              <a:buNone/>
              <a:defRPr sz="27700"/>
            </a:lvl4pPr>
            <a:lvl5pPr lvl="4" algn="ctr">
              <a:spcBef>
                <a:spcPts val="0"/>
              </a:spcBef>
              <a:spcAft>
                <a:spcPts val="0"/>
              </a:spcAft>
              <a:buSzPts val="27700"/>
              <a:buNone/>
              <a:defRPr sz="27700"/>
            </a:lvl5pPr>
            <a:lvl6pPr lvl="5" algn="ctr">
              <a:spcBef>
                <a:spcPts val="0"/>
              </a:spcBef>
              <a:spcAft>
                <a:spcPts val="0"/>
              </a:spcAft>
              <a:buSzPts val="27700"/>
              <a:buNone/>
              <a:defRPr sz="27700"/>
            </a:lvl6pPr>
            <a:lvl7pPr lvl="6" algn="ctr">
              <a:spcBef>
                <a:spcPts val="0"/>
              </a:spcBef>
              <a:spcAft>
                <a:spcPts val="0"/>
              </a:spcAft>
              <a:buSzPts val="27700"/>
              <a:buNone/>
              <a:defRPr sz="27700"/>
            </a:lvl7pPr>
            <a:lvl8pPr lvl="7" algn="ctr">
              <a:spcBef>
                <a:spcPts val="0"/>
              </a:spcBef>
              <a:spcAft>
                <a:spcPts val="0"/>
              </a:spcAft>
              <a:buSzPts val="27700"/>
              <a:buNone/>
              <a:defRPr sz="27700"/>
            </a:lvl8pPr>
            <a:lvl9pPr lvl="8" algn="ctr">
              <a:spcBef>
                <a:spcPts val="0"/>
              </a:spcBef>
              <a:spcAft>
                <a:spcPts val="0"/>
              </a:spcAft>
              <a:buSzPts val="27700"/>
              <a:buNone/>
              <a:defRPr sz="27700"/>
            </a:lvl9pPr>
          </a:lstStyle>
          <a:p/>
        </p:txBody>
      </p:sp>
      <p:sp>
        <p:nvSpPr>
          <p:cNvPr id="11" name="Google Shape;11;p2"/>
          <p:cNvSpPr txBox="1"/>
          <p:nvPr>
            <p:ph idx="1" type="subTitle"/>
          </p:nvPr>
        </p:nvSpPr>
        <p:spPr>
          <a:xfrm>
            <a:off x="1496160" y="18138400"/>
            <a:ext cx="40898700" cy="5072400"/>
          </a:xfrm>
          <a:prstGeom prst="rect">
            <a:avLst/>
          </a:prstGeom>
        </p:spPr>
        <p:txBody>
          <a:bodyPr anchorCtr="0" anchor="t" bIns="487575" lIns="487575" spcFirstLastPara="1" rIns="487575" wrap="square" tIns="487575"/>
          <a:lstStyle>
            <a:lvl1pPr lvl="0" algn="ctr">
              <a:lnSpc>
                <a:spcPct val="100000"/>
              </a:lnSpc>
              <a:spcBef>
                <a:spcPts val="0"/>
              </a:spcBef>
              <a:spcAft>
                <a:spcPts val="0"/>
              </a:spcAft>
              <a:buSzPts val="15000"/>
              <a:buNone/>
              <a:defRPr sz="15000"/>
            </a:lvl1pPr>
            <a:lvl2pPr lvl="1" algn="ctr">
              <a:lnSpc>
                <a:spcPct val="100000"/>
              </a:lnSpc>
              <a:spcBef>
                <a:spcPts val="0"/>
              </a:spcBef>
              <a:spcAft>
                <a:spcPts val="0"/>
              </a:spcAft>
              <a:buSzPts val="15000"/>
              <a:buNone/>
              <a:defRPr sz="15000"/>
            </a:lvl2pPr>
            <a:lvl3pPr lvl="2" algn="ctr">
              <a:lnSpc>
                <a:spcPct val="100000"/>
              </a:lnSpc>
              <a:spcBef>
                <a:spcPts val="0"/>
              </a:spcBef>
              <a:spcAft>
                <a:spcPts val="0"/>
              </a:spcAft>
              <a:buSzPts val="15000"/>
              <a:buNone/>
              <a:defRPr sz="15000"/>
            </a:lvl3pPr>
            <a:lvl4pPr lvl="3" algn="ctr">
              <a:lnSpc>
                <a:spcPct val="100000"/>
              </a:lnSpc>
              <a:spcBef>
                <a:spcPts val="0"/>
              </a:spcBef>
              <a:spcAft>
                <a:spcPts val="0"/>
              </a:spcAft>
              <a:buSzPts val="15000"/>
              <a:buNone/>
              <a:defRPr sz="15000"/>
            </a:lvl4pPr>
            <a:lvl5pPr lvl="4" algn="ctr">
              <a:lnSpc>
                <a:spcPct val="100000"/>
              </a:lnSpc>
              <a:spcBef>
                <a:spcPts val="0"/>
              </a:spcBef>
              <a:spcAft>
                <a:spcPts val="0"/>
              </a:spcAft>
              <a:buSzPts val="15000"/>
              <a:buNone/>
              <a:defRPr sz="15000"/>
            </a:lvl5pPr>
            <a:lvl6pPr lvl="5" algn="ctr">
              <a:lnSpc>
                <a:spcPct val="100000"/>
              </a:lnSpc>
              <a:spcBef>
                <a:spcPts val="0"/>
              </a:spcBef>
              <a:spcAft>
                <a:spcPts val="0"/>
              </a:spcAft>
              <a:buSzPts val="15000"/>
              <a:buNone/>
              <a:defRPr sz="15000"/>
            </a:lvl6pPr>
            <a:lvl7pPr lvl="6" algn="ctr">
              <a:lnSpc>
                <a:spcPct val="100000"/>
              </a:lnSpc>
              <a:spcBef>
                <a:spcPts val="0"/>
              </a:spcBef>
              <a:spcAft>
                <a:spcPts val="0"/>
              </a:spcAft>
              <a:buSzPts val="15000"/>
              <a:buNone/>
              <a:defRPr sz="15000"/>
            </a:lvl7pPr>
            <a:lvl8pPr lvl="7" algn="ctr">
              <a:lnSpc>
                <a:spcPct val="100000"/>
              </a:lnSpc>
              <a:spcBef>
                <a:spcPts val="0"/>
              </a:spcBef>
              <a:spcAft>
                <a:spcPts val="0"/>
              </a:spcAft>
              <a:buSzPts val="15000"/>
              <a:buNone/>
              <a:defRPr sz="15000"/>
            </a:lvl8pPr>
            <a:lvl9pPr lvl="8" algn="ctr">
              <a:lnSpc>
                <a:spcPct val="100000"/>
              </a:lnSpc>
              <a:spcBef>
                <a:spcPts val="0"/>
              </a:spcBef>
              <a:spcAft>
                <a:spcPts val="0"/>
              </a:spcAft>
              <a:buSzPts val="15000"/>
              <a:buNone/>
              <a:defRPr sz="15000"/>
            </a:lvl9pPr>
          </a:lstStyle>
          <a:p/>
        </p:txBody>
      </p:sp>
      <p:sp>
        <p:nvSpPr>
          <p:cNvPr id="12" name="Google Shape;12;p2"/>
          <p:cNvSpPr txBox="1"/>
          <p:nvPr>
            <p:ph idx="12" type="sldNum"/>
          </p:nvPr>
        </p:nvSpPr>
        <p:spPr>
          <a:xfrm>
            <a:off x="40667798" y="29844588"/>
            <a:ext cx="2634000" cy="2518800"/>
          </a:xfrm>
          <a:prstGeom prst="rect">
            <a:avLst/>
          </a:prstGeom>
        </p:spPr>
        <p:txBody>
          <a:bodyPr anchorCtr="0" anchor="ctr" bIns="487575" lIns="487575" spcFirstLastPara="1" rIns="487575" wrap="square" tIns="48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496160" y="7079200"/>
            <a:ext cx="40898700" cy="12566400"/>
          </a:xfrm>
          <a:prstGeom prst="rect">
            <a:avLst/>
          </a:prstGeom>
        </p:spPr>
        <p:txBody>
          <a:bodyPr anchorCtr="0" anchor="b" bIns="487575" lIns="487575" spcFirstLastPara="1" rIns="487575" wrap="square" tIns="487575"/>
          <a:lstStyle>
            <a:lvl1pPr lvl="0" algn="ctr">
              <a:spcBef>
                <a:spcPts val="0"/>
              </a:spcBef>
              <a:spcAft>
                <a:spcPts val="0"/>
              </a:spcAft>
              <a:buSzPts val="64000"/>
              <a:buNone/>
              <a:defRPr sz="64000"/>
            </a:lvl1pPr>
            <a:lvl2pPr lvl="1" algn="ctr">
              <a:spcBef>
                <a:spcPts val="0"/>
              </a:spcBef>
              <a:spcAft>
                <a:spcPts val="0"/>
              </a:spcAft>
              <a:buSzPts val="64000"/>
              <a:buNone/>
              <a:defRPr sz="64000"/>
            </a:lvl2pPr>
            <a:lvl3pPr lvl="2" algn="ctr">
              <a:spcBef>
                <a:spcPts val="0"/>
              </a:spcBef>
              <a:spcAft>
                <a:spcPts val="0"/>
              </a:spcAft>
              <a:buSzPts val="64000"/>
              <a:buNone/>
              <a:defRPr sz="64000"/>
            </a:lvl3pPr>
            <a:lvl4pPr lvl="3" algn="ctr">
              <a:spcBef>
                <a:spcPts val="0"/>
              </a:spcBef>
              <a:spcAft>
                <a:spcPts val="0"/>
              </a:spcAft>
              <a:buSzPts val="64000"/>
              <a:buNone/>
              <a:defRPr sz="64000"/>
            </a:lvl4pPr>
            <a:lvl5pPr lvl="4" algn="ctr">
              <a:spcBef>
                <a:spcPts val="0"/>
              </a:spcBef>
              <a:spcAft>
                <a:spcPts val="0"/>
              </a:spcAft>
              <a:buSzPts val="64000"/>
              <a:buNone/>
              <a:defRPr sz="64000"/>
            </a:lvl5pPr>
            <a:lvl6pPr lvl="5" algn="ctr">
              <a:spcBef>
                <a:spcPts val="0"/>
              </a:spcBef>
              <a:spcAft>
                <a:spcPts val="0"/>
              </a:spcAft>
              <a:buSzPts val="64000"/>
              <a:buNone/>
              <a:defRPr sz="64000"/>
            </a:lvl6pPr>
            <a:lvl7pPr lvl="6" algn="ctr">
              <a:spcBef>
                <a:spcPts val="0"/>
              </a:spcBef>
              <a:spcAft>
                <a:spcPts val="0"/>
              </a:spcAft>
              <a:buSzPts val="64000"/>
              <a:buNone/>
              <a:defRPr sz="64000"/>
            </a:lvl7pPr>
            <a:lvl8pPr lvl="7" algn="ctr">
              <a:spcBef>
                <a:spcPts val="0"/>
              </a:spcBef>
              <a:spcAft>
                <a:spcPts val="0"/>
              </a:spcAft>
              <a:buSzPts val="64000"/>
              <a:buNone/>
              <a:defRPr sz="64000"/>
            </a:lvl8pPr>
            <a:lvl9pPr lvl="8" algn="ctr">
              <a:spcBef>
                <a:spcPts val="0"/>
              </a:spcBef>
              <a:spcAft>
                <a:spcPts val="0"/>
              </a:spcAft>
              <a:buSzPts val="64000"/>
              <a:buNone/>
              <a:defRPr sz="64000"/>
            </a:lvl9pPr>
          </a:lstStyle>
          <a:p>
            <a:r>
              <a:t>xx%</a:t>
            </a:r>
          </a:p>
        </p:txBody>
      </p:sp>
      <p:sp>
        <p:nvSpPr>
          <p:cNvPr id="46" name="Google Shape;46;p11"/>
          <p:cNvSpPr txBox="1"/>
          <p:nvPr>
            <p:ph idx="1" type="body"/>
          </p:nvPr>
        </p:nvSpPr>
        <p:spPr>
          <a:xfrm>
            <a:off x="1496160" y="20174240"/>
            <a:ext cx="40898700" cy="8325000"/>
          </a:xfrm>
          <a:prstGeom prst="rect">
            <a:avLst/>
          </a:prstGeom>
        </p:spPr>
        <p:txBody>
          <a:bodyPr anchorCtr="0" anchor="t" bIns="487575" lIns="487575" spcFirstLastPara="1" rIns="487575" wrap="square" tIns="487575"/>
          <a:lstStyle>
            <a:lvl1pPr indent="-844550" lvl="0" marL="457200" algn="ctr">
              <a:spcBef>
                <a:spcPts val="0"/>
              </a:spcBef>
              <a:spcAft>
                <a:spcPts val="0"/>
              </a:spcAft>
              <a:buSzPts val="9700"/>
              <a:buChar char="●"/>
              <a:defRPr/>
            </a:lvl1pPr>
            <a:lvl2pPr indent="-704850" lvl="1" marL="914400" algn="ctr">
              <a:spcBef>
                <a:spcPts val="8500"/>
              </a:spcBef>
              <a:spcAft>
                <a:spcPts val="0"/>
              </a:spcAft>
              <a:buSzPts val="7500"/>
              <a:buChar char="○"/>
              <a:defRPr/>
            </a:lvl2pPr>
            <a:lvl3pPr indent="-704850" lvl="2" marL="1371600" algn="ctr">
              <a:spcBef>
                <a:spcPts val="8500"/>
              </a:spcBef>
              <a:spcAft>
                <a:spcPts val="0"/>
              </a:spcAft>
              <a:buSzPts val="7500"/>
              <a:buChar char="■"/>
              <a:defRPr/>
            </a:lvl3pPr>
            <a:lvl4pPr indent="-704850" lvl="3" marL="1828800" algn="ctr">
              <a:spcBef>
                <a:spcPts val="8500"/>
              </a:spcBef>
              <a:spcAft>
                <a:spcPts val="0"/>
              </a:spcAft>
              <a:buSzPts val="7500"/>
              <a:buChar char="●"/>
              <a:defRPr/>
            </a:lvl4pPr>
            <a:lvl5pPr indent="-704850" lvl="4" marL="2286000" algn="ctr">
              <a:spcBef>
                <a:spcPts val="8500"/>
              </a:spcBef>
              <a:spcAft>
                <a:spcPts val="0"/>
              </a:spcAft>
              <a:buSzPts val="7500"/>
              <a:buChar char="○"/>
              <a:defRPr/>
            </a:lvl5pPr>
            <a:lvl6pPr indent="-704850" lvl="5" marL="2743200" algn="ctr">
              <a:spcBef>
                <a:spcPts val="8500"/>
              </a:spcBef>
              <a:spcAft>
                <a:spcPts val="0"/>
              </a:spcAft>
              <a:buSzPts val="7500"/>
              <a:buChar char="■"/>
              <a:defRPr/>
            </a:lvl6pPr>
            <a:lvl7pPr indent="-704850" lvl="6" marL="3200400" algn="ctr">
              <a:spcBef>
                <a:spcPts val="8500"/>
              </a:spcBef>
              <a:spcAft>
                <a:spcPts val="0"/>
              </a:spcAft>
              <a:buSzPts val="7500"/>
              <a:buChar char="●"/>
              <a:defRPr/>
            </a:lvl7pPr>
            <a:lvl8pPr indent="-704850" lvl="7" marL="3657600" algn="ctr">
              <a:spcBef>
                <a:spcPts val="8500"/>
              </a:spcBef>
              <a:spcAft>
                <a:spcPts val="0"/>
              </a:spcAft>
              <a:buSzPts val="7500"/>
              <a:buChar char="○"/>
              <a:defRPr/>
            </a:lvl8pPr>
            <a:lvl9pPr indent="-704850" lvl="8" marL="4114800" algn="ctr">
              <a:spcBef>
                <a:spcPts val="8500"/>
              </a:spcBef>
              <a:spcAft>
                <a:spcPts val="8500"/>
              </a:spcAft>
              <a:buSzPts val="7500"/>
              <a:buChar char="■"/>
              <a:defRPr/>
            </a:lvl9pPr>
          </a:lstStyle>
          <a:p/>
        </p:txBody>
      </p:sp>
      <p:sp>
        <p:nvSpPr>
          <p:cNvPr id="47" name="Google Shape;47;p11"/>
          <p:cNvSpPr txBox="1"/>
          <p:nvPr>
            <p:ph idx="12" type="sldNum"/>
          </p:nvPr>
        </p:nvSpPr>
        <p:spPr>
          <a:xfrm>
            <a:off x="40667798" y="29844588"/>
            <a:ext cx="2634000" cy="2518800"/>
          </a:xfrm>
          <a:prstGeom prst="rect">
            <a:avLst/>
          </a:prstGeom>
        </p:spPr>
        <p:txBody>
          <a:bodyPr anchorCtr="0" anchor="ctr" bIns="487575" lIns="487575" spcFirstLastPara="1" rIns="487575" wrap="square" tIns="48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nvSpPr>
        <p:spPr>
          <a:xfrm>
            <a:off x="0" y="4920900"/>
            <a:ext cx="43891200" cy="27997500"/>
          </a:xfrm>
          <a:prstGeom prst="rect">
            <a:avLst/>
          </a:prstGeom>
          <a:gradFill>
            <a:gsLst>
              <a:gs pos="0">
                <a:srgbClr val="B6D7A8"/>
              </a:gs>
              <a:gs pos="100000">
                <a:srgbClr val="6AA84F"/>
              </a:gs>
            </a:gsLst>
            <a:path path="circle">
              <a:fillToRect b="50%" l="50%" r="50%" t="50%"/>
            </a:path>
            <a:tileRect/>
          </a:gra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2"/>
          <p:cNvSpPr txBox="1"/>
          <p:nvPr>
            <p:ph idx="12" type="sldNum"/>
          </p:nvPr>
        </p:nvSpPr>
        <p:spPr>
          <a:xfrm>
            <a:off x="40667798" y="29844588"/>
            <a:ext cx="2634000" cy="2518800"/>
          </a:xfrm>
          <a:prstGeom prst="rect">
            <a:avLst/>
          </a:prstGeom>
        </p:spPr>
        <p:txBody>
          <a:bodyPr anchorCtr="0" anchor="ctr" bIns="487575" lIns="487575" spcFirstLastPara="1" rIns="487575" wrap="square" tIns="48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51" name="Google Shape;51;p12"/>
          <p:cNvSpPr/>
          <p:nvPr/>
        </p:nvSpPr>
        <p:spPr>
          <a:xfrm>
            <a:off x="0" y="0"/>
            <a:ext cx="43891200" cy="4920900"/>
          </a:xfrm>
          <a:prstGeom prst="rect">
            <a:avLst/>
          </a:prstGeom>
          <a:gradFill>
            <a:gsLst>
              <a:gs pos="0">
                <a:srgbClr val="51AB2A"/>
              </a:gs>
              <a:gs pos="100000">
                <a:srgbClr val="203E13"/>
              </a:gs>
            </a:gsLst>
            <a:lin ang="5400012" scaled="0"/>
          </a:gradFill>
          <a:ln>
            <a:noFill/>
          </a:ln>
        </p:spPr>
        <p:txBody>
          <a:bodyPr anchorCtr="0" anchor="ctr" bIns="487575" lIns="487575" spcFirstLastPara="1" rIns="487575" wrap="square" tIns="487575">
            <a:noAutofit/>
          </a:bodyPr>
          <a:lstStyle/>
          <a:p>
            <a:pPr indent="0" lvl="0" marL="0" rtl="0" algn="l">
              <a:spcBef>
                <a:spcPts val="0"/>
              </a:spcBef>
              <a:spcAft>
                <a:spcPts val="0"/>
              </a:spcAft>
              <a:buNone/>
            </a:pPr>
            <a:r>
              <a:t/>
            </a:r>
            <a:endParaRPr/>
          </a:p>
        </p:txBody>
      </p:sp>
      <p:sp>
        <p:nvSpPr>
          <p:cNvPr id="52" name="Google Shape;52;p12"/>
          <p:cNvSpPr/>
          <p:nvPr/>
        </p:nvSpPr>
        <p:spPr>
          <a:xfrm>
            <a:off x="609600" y="8246600"/>
            <a:ext cx="19507200" cy="11971200"/>
          </a:xfrm>
          <a:prstGeom prst="rect">
            <a:avLst/>
          </a:prstGeom>
          <a:gradFill>
            <a:gsLst>
              <a:gs pos="0">
                <a:srgbClr val="CFE2F3"/>
              </a:gs>
              <a:gs pos="100000">
                <a:srgbClr val="6E9BE7"/>
              </a:gs>
            </a:gsLst>
            <a:path path="circle">
              <a:fillToRect b="50%" l="50%" r="50%" t="50%"/>
            </a:path>
            <a:tileRect/>
          </a:gradFill>
          <a:ln>
            <a:noFill/>
          </a:ln>
        </p:spPr>
        <p:txBody>
          <a:bodyPr anchorCtr="0" anchor="ctr" bIns="487575" lIns="487575" spcFirstLastPara="1" rIns="487575" wrap="square" tIns="487575">
            <a:noAutofit/>
          </a:bodyPr>
          <a:lstStyle/>
          <a:p>
            <a:pPr indent="0" lvl="0" marL="0" rtl="0" algn="l">
              <a:spcBef>
                <a:spcPts val="0"/>
              </a:spcBef>
              <a:spcAft>
                <a:spcPts val="0"/>
              </a:spcAft>
              <a:buNone/>
            </a:pPr>
            <a:r>
              <a:t/>
            </a:r>
            <a:endParaRPr/>
          </a:p>
        </p:txBody>
      </p:sp>
      <p:sp>
        <p:nvSpPr>
          <p:cNvPr id="53" name="Google Shape;53;p12"/>
          <p:cNvSpPr/>
          <p:nvPr/>
        </p:nvSpPr>
        <p:spPr>
          <a:xfrm>
            <a:off x="609600" y="26561650"/>
            <a:ext cx="16904100" cy="5801700"/>
          </a:xfrm>
          <a:prstGeom prst="rect">
            <a:avLst/>
          </a:prstGeom>
          <a:gradFill>
            <a:gsLst>
              <a:gs pos="0">
                <a:srgbClr val="FFF6DB"/>
              </a:gs>
              <a:gs pos="100000">
                <a:srgbClr val="FAD25C"/>
              </a:gs>
            </a:gsLst>
            <a:path path="circle">
              <a:fillToRect b="50%" l="50%" r="50%" t="50%"/>
            </a:path>
            <a:tileRect/>
          </a:gradFill>
          <a:ln>
            <a:noFill/>
          </a:ln>
        </p:spPr>
        <p:txBody>
          <a:bodyPr anchorCtr="0" anchor="ctr" bIns="487575" lIns="487575" spcFirstLastPara="1" rIns="487575" wrap="square" tIns="487575">
            <a:noAutofit/>
          </a:bodyPr>
          <a:lstStyle/>
          <a:p>
            <a:pPr indent="0" lvl="0" marL="0" rtl="0" algn="l">
              <a:spcBef>
                <a:spcPts val="0"/>
              </a:spcBef>
              <a:spcAft>
                <a:spcPts val="0"/>
              </a:spcAft>
              <a:buNone/>
            </a:pPr>
            <a:r>
              <a:t/>
            </a:r>
            <a:endParaRPr/>
          </a:p>
        </p:txBody>
      </p:sp>
      <p:sp>
        <p:nvSpPr>
          <p:cNvPr id="54" name="Google Shape;54;p12"/>
          <p:cNvSpPr/>
          <p:nvPr/>
        </p:nvSpPr>
        <p:spPr>
          <a:xfrm>
            <a:off x="609600" y="24231600"/>
            <a:ext cx="16904100" cy="2330100"/>
          </a:xfrm>
          <a:prstGeom prst="rect">
            <a:avLst/>
          </a:prstGeom>
          <a:gradFill>
            <a:gsLst>
              <a:gs pos="0">
                <a:srgbClr val="FFFF00"/>
              </a:gs>
              <a:gs pos="100000">
                <a:srgbClr val="BF9000"/>
              </a:gs>
            </a:gsLst>
            <a:lin ang="5400012" scaled="0"/>
          </a:gradFill>
          <a:ln>
            <a:noFill/>
          </a:ln>
        </p:spPr>
        <p:txBody>
          <a:bodyPr anchorCtr="0" anchor="ctr" bIns="487575" lIns="487575" spcFirstLastPara="1" rIns="487575" wrap="square" tIns="487575">
            <a:noAutofit/>
          </a:bodyPr>
          <a:lstStyle/>
          <a:p>
            <a:pPr indent="0" lvl="0" marL="0" rtl="0" algn="l">
              <a:spcBef>
                <a:spcPts val="0"/>
              </a:spcBef>
              <a:spcAft>
                <a:spcPts val="0"/>
              </a:spcAft>
              <a:buNone/>
            </a:pPr>
            <a:r>
              <a:t/>
            </a:r>
            <a:endParaRPr/>
          </a:p>
        </p:txBody>
      </p:sp>
      <p:sp>
        <p:nvSpPr>
          <p:cNvPr id="55" name="Google Shape;55;p12"/>
          <p:cNvSpPr/>
          <p:nvPr/>
        </p:nvSpPr>
        <p:spPr>
          <a:xfrm>
            <a:off x="609600" y="5916500"/>
            <a:ext cx="19507200" cy="2330100"/>
          </a:xfrm>
          <a:prstGeom prst="rect">
            <a:avLst/>
          </a:prstGeom>
          <a:gradFill>
            <a:gsLst>
              <a:gs pos="0">
                <a:srgbClr val="4A86E8"/>
              </a:gs>
              <a:gs pos="100000">
                <a:srgbClr val="1155CC"/>
              </a:gs>
            </a:gsLst>
            <a:lin ang="5400012" scaled="0"/>
          </a:gradFill>
          <a:ln>
            <a:noFill/>
          </a:ln>
        </p:spPr>
        <p:txBody>
          <a:bodyPr anchorCtr="0" anchor="ctr" bIns="487575" lIns="487575" spcFirstLastPara="1" rIns="487575" wrap="square" tIns="487575">
            <a:noAutofit/>
          </a:bodyPr>
          <a:lstStyle/>
          <a:p>
            <a:pPr indent="0" lvl="0" marL="0" rtl="0" algn="l">
              <a:spcBef>
                <a:spcPts val="0"/>
              </a:spcBef>
              <a:spcAft>
                <a:spcPts val="0"/>
              </a:spcAft>
              <a:buNone/>
            </a:pPr>
            <a:r>
              <a:t/>
            </a:r>
            <a:endParaRPr/>
          </a:p>
        </p:txBody>
      </p:sp>
      <p:sp>
        <p:nvSpPr>
          <p:cNvPr id="56" name="Google Shape;56;p12"/>
          <p:cNvSpPr txBox="1"/>
          <p:nvPr/>
        </p:nvSpPr>
        <p:spPr>
          <a:xfrm>
            <a:off x="18620700" y="24231600"/>
            <a:ext cx="23975100" cy="8131800"/>
          </a:xfrm>
          <a:prstGeom prst="rect">
            <a:avLst/>
          </a:prstGeom>
          <a:gradFill>
            <a:gsLst>
              <a:gs pos="0">
                <a:srgbClr val="EA9999"/>
              </a:gs>
              <a:gs pos="100000">
                <a:srgbClr val="CC0000"/>
              </a:gs>
            </a:gsLst>
            <a:path path="circle">
              <a:fillToRect b="50%" l="50%" r="50%" t="50%"/>
            </a:path>
            <a:tileRect/>
          </a:gra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2"/>
          <p:cNvSpPr txBox="1"/>
          <p:nvPr/>
        </p:nvSpPr>
        <p:spPr>
          <a:xfrm>
            <a:off x="18620750" y="21901500"/>
            <a:ext cx="23975100" cy="2330100"/>
          </a:xfrm>
          <a:prstGeom prst="rect">
            <a:avLst/>
          </a:prstGeom>
          <a:gradFill>
            <a:gsLst>
              <a:gs pos="0">
                <a:srgbClr val="FF0000"/>
              </a:gs>
              <a:gs pos="100000">
                <a:srgbClr val="990000"/>
              </a:gs>
            </a:gsLst>
            <a:lin ang="5400012" scaled="0"/>
          </a:gra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2"/>
          <p:cNvSpPr txBox="1"/>
          <p:nvPr/>
        </p:nvSpPr>
        <p:spPr>
          <a:xfrm>
            <a:off x="21564600" y="17331200"/>
            <a:ext cx="21031200" cy="3902400"/>
          </a:xfrm>
          <a:prstGeom prst="rect">
            <a:avLst/>
          </a:prstGeom>
          <a:gradFill>
            <a:gsLst>
              <a:gs pos="0">
                <a:srgbClr val="F9CB9C"/>
              </a:gs>
              <a:gs pos="100000">
                <a:srgbClr val="E69138"/>
              </a:gs>
            </a:gsLst>
            <a:path path="circle">
              <a:fillToRect b="50%" l="50%" r="50%" t="50%"/>
            </a:path>
            <a:tileRect/>
          </a:gra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2"/>
          <p:cNvSpPr txBox="1"/>
          <p:nvPr/>
        </p:nvSpPr>
        <p:spPr>
          <a:xfrm>
            <a:off x="21564600" y="15001100"/>
            <a:ext cx="21031200" cy="2330100"/>
          </a:xfrm>
          <a:prstGeom prst="rect">
            <a:avLst/>
          </a:prstGeom>
          <a:gradFill>
            <a:gsLst>
              <a:gs pos="0">
                <a:srgbClr val="FF9900"/>
              </a:gs>
              <a:gs pos="100000">
                <a:srgbClr val="B45F06"/>
              </a:gs>
            </a:gsLst>
            <a:lin ang="5400012" scaled="0"/>
          </a:gra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2"/>
          <p:cNvSpPr txBox="1"/>
          <p:nvPr/>
        </p:nvSpPr>
        <p:spPr>
          <a:xfrm>
            <a:off x="21564600" y="8246600"/>
            <a:ext cx="13144500" cy="5975700"/>
          </a:xfrm>
          <a:prstGeom prst="rect">
            <a:avLst/>
          </a:prstGeom>
          <a:gradFill>
            <a:gsLst>
              <a:gs pos="0">
                <a:srgbClr val="D9D2E9"/>
              </a:gs>
              <a:gs pos="100000">
                <a:srgbClr val="9900FF"/>
              </a:gs>
            </a:gsLst>
            <a:path path="circle">
              <a:fillToRect b="50%" l="50%" r="50%" t="50%"/>
            </a:path>
            <a:tileRect/>
          </a:gra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2"/>
          <p:cNvSpPr txBox="1"/>
          <p:nvPr/>
        </p:nvSpPr>
        <p:spPr>
          <a:xfrm>
            <a:off x="21564600" y="5916500"/>
            <a:ext cx="13144500" cy="2330100"/>
          </a:xfrm>
          <a:prstGeom prst="rect">
            <a:avLst/>
          </a:prstGeom>
          <a:gradFill>
            <a:gsLst>
              <a:gs pos="0">
                <a:srgbClr val="8E7CC3"/>
              </a:gs>
              <a:gs pos="100000">
                <a:srgbClr val="351C75"/>
              </a:gs>
            </a:gsLst>
            <a:lin ang="5400012" scaled="0"/>
          </a:gra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2"/>
          <p:cNvSpPr txBox="1"/>
          <p:nvPr/>
        </p:nvSpPr>
        <p:spPr>
          <a:xfrm>
            <a:off x="35810800" y="8246475"/>
            <a:ext cx="7162200" cy="5801700"/>
          </a:xfrm>
          <a:prstGeom prst="rect">
            <a:avLst/>
          </a:prstGeom>
          <a:gradFill>
            <a:gsLst>
              <a:gs pos="0">
                <a:srgbClr val="D5A6BD"/>
              </a:gs>
              <a:gs pos="100000">
                <a:srgbClr val="FF00FF"/>
              </a:gs>
            </a:gsLst>
            <a:path path="circle">
              <a:fillToRect b="50%" l="50%" r="50%" t="50%"/>
            </a:path>
            <a:tileRect/>
          </a:gra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2"/>
          <p:cNvSpPr txBox="1"/>
          <p:nvPr/>
        </p:nvSpPr>
        <p:spPr>
          <a:xfrm>
            <a:off x="35810800" y="5916500"/>
            <a:ext cx="7162200" cy="2330100"/>
          </a:xfrm>
          <a:prstGeom prst="rect">
            <a:avLst/>
          </a:prstGeom>
          <a:gradFill>
            <a:gsLst>
              <a:gs pos="0">
                <a:srgbClr val="FF00FF"/>
              </a:gs>
              <a:gs pos="100000">
                <a:srgbClr val="741B47"/>
              </a:gs>
            </a:gsLst>
            <a:lin ang="5400012" scaled="0"/>
          </a:gra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2"/>
          <p:cNvSpPr txBox="1"/>
          <p:nvPr/>
        </p:nvSpPr>
        <p:spPr>
          <a:xfrm>
            <a:off x="0" y="0"/>
            <a:ext cx="4876800" cy="492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496160" y="13765440"/>
            <a:ext cx="40898700" cy="5387400"/>
          </a:xfrm>
          <a:prstGeom prst="rect">
            <a:avLst/>
          </a:prstGeom>
        </p:spPr>
        <p:txBody>
          <a:bodyPr anchorCtr="0" anchor="ctr" bIns="487575" lIns="487575" spcFirstLastPara="1" rIns="487575" wrap="square" tIns="487575"/>
          <a:lstStyle>
            <a:lvl1pPr lvl="0" algn="ctr">
              <a:spcBef>
                <a:spcPts val="0"/>
              </a:spcBef>
              <a:spcAft>
                <a:spcPts val="0"/>
              </a:spcAft>
              <a:buSzPts val="19200"/>
              <a:buNone/>
              <a:defRPr sz="19200"/>
            </a:lvl1pPr>
            <a:lvl2pPr lvl="1" algn="ctr">
              <a:spcBef>
                <a:spcPts val="0"/>
              </a:spcBef>
              <a:spcAft>
                <a:spcPts val="0"/>
              </a:spcAft>
              <a:buSzPts val="19200"/>
              <a:buNone/>
              <a:defRPr sz="19200"/>
            </a:lvl2pPr>
            <a:lvl3pPr lvl="2" algn="ctr">
              <a:spcBef>
                <a:spcPts val="0"/>
              </a:spcBef>
              <a:spcAft>
                <a:spcPts val="0"/>
              </a:spcAft>
              <a:buSzPts val="19200"/>
              <a:buNone/>
              <a:defRPr sz="19200"/>
            </a:lvl3pPr>
            <a:lvl4pPr lvl="3" algn="ctr">
              <a:spcBef>
                <a:spcPts val="0"/>
              </a:spcBef>
              <a:spcAft>
                <a:spcPts val="0"/>
              </a:spcAft>
              <a:buSzPts val="19200"/>
              <a:buNone/>
              <a:defRPr sz="19200"/>
            </a:lvl4pPr>
            <a:lvl5pPr lvl="4" algn="ctr">
              <a:spcBef>
                <a:spcPts val="0"/>
              </a:spcBef>
              <a:spcAft>
                <a:spcPts val="0"/>
              </a:spcAft>
              <a:buSzPts val="19200"/>
              <a:buNone/>
              <a:defRPr sz="19200"/>
            </a:lvl5pPr>
            <a:lvl6pPr lvl="5" algn="ctr">
              <a:spcBef>
                <a:spcPts val="0"/>
              </a:spcBef>
              <a:spcAft>
                <a:spcPts val="0"/>
              </a:spcAft>
              <a:buSzPts val="19200"/>
              <a:buNone/>
              <a:defRPr sz="19200"/>
            </a:lvl6pPr>
            <a:lvl7pPr lvl="6" algn="ctr">
              <a:spcBef>
                <a:spcPts val="0"/>
              </a:spcBef>
              <a:spcAft>
                <a:spcPts val="0"/>
              </a:spcAft>
              <a:buSzPts val="19200"/>
              <a:buNone/>
              <a:defRPr sz="19200"/>
            </a:lvl7pPr>
            <a:lvl8pPr lvl="7" algn="ctr">
              <a:spcBef>
                <a:spcPts val="0"/>
              </a:spcBef>
              <a:spcAft>
                <a:spcPts val="0"/>
              </a:spcAft>
              <a:buSzPts val="19200"/>
              <a:buNone/>
              <a:defRPr sz="19200"/>
            </a:lvl8pPr>
            <a:lvl9pPr lvl="8" algn="ctr">
              <a:spcBef>
                <a:spcPts val="0"/>
              </a:spcBef>
              <a:spcAft>
                <a:spcPts val="0"/>
              </a:spcAft>
              <a:buSzPts val="19200"/>
              <a:buNone/>
              <a:defRPr sz="19200"/>
            </a:lvl9pPr>
          </a:lstStyle>
          <a:p/>
        </p:txBody>
      </p:sp>
      <p:sp>
        <p:nvSpPr>
          <p:cNvPr id="15" name="Google Shape;15;p3"/>
          <p:cNvSpPr txBox="1"/>
          <p:nvPr>
            <p:ph idx="12" type="sldNum"/>
          </p:nvPr>
        </p:nvSpPr>
        <p:spPr>
          <a:xfrm>
            <a:off x="40667798" y="29844588"/>
            <a:ext cx="2634000" cy="2518800"/>
          </a:xfrm>
          <a:prstGeom prst="rect">
            <a:avLst/>
          </a:prstGeom>
        </p:spPr>
        <p:txBody>
          <a:bodyPr anchorCtr="0" anchor="ctr" bIns="487575" lIns="487575" spcFirstLastPara="1" rIns="487575" wrap="square" tIns="48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496160" y="2848160"/>
            <a:ext cx="40898700" cy="3665400"/>
          </a:xfrm>
          <a:prstGeom prst="rect">
            <a:avLst/>
          </a:prstGeom>
        </p:spPr>
        <p:txBody>
          <a:bodyPr anchorCtr="0" anchor="t" bIns="487575" lIns="487575" spcFirstLastPara="1" rIns="487575" wrap="square" tIns="487575"/>
          <a:lstStyle>
            <a:lvl1pPr lvl="0">
              <a:spcBef>
                <a:spcPts val="0"/>
              </a:spcBef>
              <a:spcAft>
                <a:spcPts val="0"/>
              </a:spcAft>
              <a:buSzPts val="15000"/>
              <a:buNone/>
              <a:defRPr/>
            </a:lvl1pPr>
            <a:lvl2pPr lvl="1">
              <a:spcBef>
                <a:spcPts val="0"/>
              </a:spcBef>
              <a:spcAft>
                <a:spcPts val="0"/>
              </a:spcAft>
              <a:buSzPts val="15000"/>
              <a:buNone/>
              <a:defRPr/>
            </a:lvl2pPr>
            <a:lvl3pPr lvl="2">
              <a:spcBef>
                <a:spcPts val="0"/>
              </a:spcBef>
              <a:spcAft>
                <a:spcPts val="0"/>
              </a:spcAft>
              <a:buSzPts val="15000"/>
              <a:buNone/>
              <a:defRPr/>
            </a:lvl3pPr>
            <a:lvl4pPr lvl="3">
              <a:spcBef>
                <a:spcPts val="0"/>
              </a:spcBef>
              <a:spcAft>
                <a:spcPts val="0"/>
              </a:spcAft>
              <a:buSzPts val="15000"/>
              <a:buNone/>
              <a:defRPr/>
            </a:lvl4pPr>
            <a:lvl5pPr lvl="4">
              <a:spcBef>
                <a:spcPts val="0"/>
              </a:spcBef>
              <a:spcAft>
                <a:spcPts val="0"/>
              </a:spcAft>
              <a:buSzPts val="15000"/>
              <a:buNone/>
              <a:defRPr/>
            </a:lvl5pPr>
            <a:lvl6pPr lvl="5">
              <a:spcBef>
                <a:spcPts val="0"/>
              </a:spcBef>
              <a:spcAft>
                <a:spcPts val="0"/>
              </a:spcAft>
              <a:buSzPts val="15000"/>
              <a:buNone/>
              <a:defRPr/>
            </a:lvl6pPr>
            <a:lvl7pPr lvl="6">
              <a:spcBef>
                <a:spcPts val="0"/>
              </a:spcBef>
              <a:spcAft>
                <a:spcPts val="0"/>
              </a:spcAft>
              <a:buSzPts val="15000"/>
              <a:buNone/>
              <a:defRPr/>
            </a:lvl7pPr>
            <a:lvl8pPr lvl="7">
              <a:spcBef>
                <a:spcPts val="0"/>
              </a:spcBef>
              <a:spcAft>
                <a:spcPts val="0"/>
              </a:spcAft>
              <a:buSzPts val="15000"/>
              <a:buNone/>
              <a:defRPr/>
            </a:lvl8pPr>
            <a:lvl9pPr lvl="8">
              <a:spcBef>
                <a:spcPts val="0"/>
              </a:spcBef>
              <a:spcAft>
                <a:spcPts val="0"/>
              </a:spcAft>
              <a:buSzPts val="15000"/>
              <a:buNone/>
              <a:defRPr/>
            </a:lvl9pPr>
          </a:lstStyle>
          <a:p/>
        </p:txBody>
      </p:sp>
      <p:sp>
        <p:nvSpPr>
          <p:cNvPr id="18" name="Google Shape;18;p4"/>
          <p:cNvSpPr txBox="1"/>
          <p:nvPr>
            <p:ph idx="1" type="body"/>
          </p:nvPr>
        </p:nvSpPr>
        <p:spPr>
          <a:xfrm>
            <a:off x="1496160" y="7375840"/>
            <a:ext cx="40898700" cy="21865200"/>
          </a:xfrm>
          <a:prstGeom prst="rect">
            <a:avLst/>
          </a:prstGeom>
        </p:spPr>
        <p:txBody>
          <a:bodyPr anchorCtr="0" anchor="t" bIns="487575" lIns="487575" spcFirstLastPara="1" rIns="487575" wrap="square" tIns="487575"/>
          <a:lstStyle>
            <a:lvl1pPr indent="-844550" lvl="0" marL="457200">
              <a:spcBef>
                <a:spcPts val="0"/>
              </a:spcBef>
              <a:spcAft>
                <a:spcPts val="0"/>
              </a:spcAft>
              <a:buSzPts val="9700"/>
              <a:buChar char="●"/>
              <a:defRPr/>
            </a:lvl1pPr>
            <a:lvl2pPr indent="-704850" lvl="1" marL="914400">
              <a:spcBef>
                <a:spcPts val="8500"/>
              </a:spcBef>
              <a:spcAft>
                <a:spcPts val="0"/>
              </a:spcAft>
              <a:buSzPts val="7500"/>
              <a:buChar char="○"/>
              <a:defRPr/>
            </a:lvl2pPr>
            <a:lvl3pPr indent="-704850" lvl="2" marL="1371600">
              <a:spcBef>
                <a:spcPts val="8500"/>
              </a:spcBef>
              <a:spcAft>
                <a:spcPts val="0"/>
              </a:spcAft>
              <a:buSzPts val="7500"/>
              <a:buChar char="■"/>
              <a:defRPr/>
            </a:lvl3pPr>
            <a:lvl4pPr indent="-704850" lvl="3" marL="1828800">
              <a:spcBef>
                <a:spcPts val="8500"/>
              </a:spcBef>
              <a:spcAft>
                <a:spcPts val="0"/>
              </a:spcAft>
              <a:buSzPts val="7500"/>
              <a:buChar char="●"/>
              <a:defRPr/>
            </a:lvl4pPr>
            <a:lvl5pPr indent="-704850" lvl="4" marL="2286000">
              <a:spcBef>
                <a:spcPts val="8500"/>
              </a:spcBef>
              <a:spcAft>
                <a:spcPts val="0"/>
              </a:spcAft>
              <a:buSzPts val="7500"/>
              <a:buChar char="○"/>
              <a:defRPr/>
            </a:lvl5pPr>
            <a:lvl6pPr indent="-704850" lvl="5" marL="2743200">
              <a:spcBef>
                <a:spcPts val="8500"/>
              </a:spcBef>
              <a:spcAft>
                <a:spcPts val="0"/>
              </a:spcAft>
              <a:buSzPts val="7500"/>
              <a:buChar char="■"/>
              <a:defRPr/>
            </a:lvl6pPr>
            <a:lvl7pPr indent="-704850" lvl="6" marL="3200400">
              <a:spcBef>
                <a:spcPts val="8500"/>
              </a:spcBef>
              <a:spcAft>
                <a:spcPts val="0"/>
              </a:spcAft>
              <a:buSzPts val="7500"/>
              <a:buChar char="●"/>
              <a:defRPr/>
            </a:lvl7pPr>
            <a:lvl8pPr indent="-704850" lvl="7" marL="3657600">
              <a:spcBef>
                <a:spcPts val="8500"/>
              </a:spcBef>
              <a:spcAft>
                <a:spcPts val="0"/>
              </a:spcAft>
              <a:buSzPts val="7500"/>
              <a:buChar char="○"/>
              <a:defRPr/>
            </a:lvl8pPr>
            <a:lvl9pPr indent="-704850" lvl="8" marL="4114800">
              <a:spcBef>
                <a:spcPts val="8500"/>
              </a:spcBef>
              <a:spcAft>
                <a:spcPts val="8500"/>
              </a:spcAft>
              <a:buSzPts val="7500"/>
              <a:buChar char="■"/>
              <a:defRPr/>
            </a:lvl9pPr>
          </a:lstStyle>
          <a:p/>
        </p:txBody>
      </p:sp>
      <p:sp>
        <p:nvSpPr>
          <p:cNvPr id="19" name="Google Shape;19;p4"/>
          <p:cNvSpPr txBox="1"/>
          <p:nvPr>
            <p:ph idx="12" type="sldNum"/>
          </p:nvPr>
        </p:nvSpPr>
        <p:spPr>
          <a:xfrm>
            <a:off x="40667798" y="29844588"/>
            <a:ext cx="2634000" cy="2518800"/>
          </a:xfrm>
          <a:prstGeom prst="rect">
            <a:avLst/>
          </a:prstGeom>
        </p:spPr>
        <p:txBody>
          <a:bodyPr anchorCtr="0" anchor="ctr" bIns="487575" lIns="487575" spcFirstLastPara="1" rIns="487575" wrap="square" tIns="48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496160" y="2848160"/>
            <a:ext cx="40898700" cy="3665400"/>
          </a:xfrm>
          <a:prstGeom prst="rect">
            <a:avLst/>
          </a:prstGeom>
        </p:spPr>
        <p:txBody>
          <a:bodyPr anchorCtr="0" anchor="t" bIns="487575" lIns="487575" spcFirstLastPara="1" rIns="487575" wrap="square" tIns="487575"/>
          <a:lstStyle>
            <a:lvl1pPr lvl="0">
              <a:spcBef>
                <a:spcPts val="0"/>
              </a:spcBef>
              <a:spcAft>
                <a:spcPts val="0"/>
              </a:spcAft>
              <a:buSzPts val="15000"/>
              <a:buNone/>
              <a:defRPr/>
            </a:lvl1pPr>
            <a:lvl2pPr lvl="1">
              <a:spcBef>
                <a:spcPts val="0"/>
              </a:spcBef>
              <a:spcAft>
                <a:spcPts val="0"/>
              </a:spcAft>
              <a:buSzPts val="15000"/>
              <a:buNone/>
              <a:defRPr/>
            </a:lvl2pPr>
            <a:lvl3pPr lvl="2">
              <a:spcBef>
                <a:spcPts val="0"/>
              </a:spcBef>
              <a:spcAft>
                <a:spcPts val="0"/>
              </a:spcAft>
              <a:buSzPts val="15000"/>
              <a:buNone/>
              <a:defRPr/>
            </a:lvl3pPr>
            <a:lvl4pPr lvl="3">
              <a:spcBef>
                <a:spcPts val="0"/>
              </a:spcBef>
              <a:spcAft>
                <a:spcPts val="0"/>
              </a:spcAft>
              <a:buSzPts val="15000"/>
              <a:buNone/>
              <a:defRPr/>
            </a:lvl4pPr>
            <a:lvl5pPr lvl="4">
              <a:spcBef>
                <a:spcPts val="0"/>
              </a:spcBef>
              <a:spcAft>
                <a:spcPts val="0"/>
              </a:spcAft>
              <a:buSzPts val="15000"/>
              <a:buNone/>
              <a:defRPr/>
            </a:lvl5pPr>
            <a:lvl6pPr lvl="5">
              <a:spcBef>
                <a:spcPts val="0"/>
              </a:spcBef>
              <a:spcAft>
                <a:spcPts val="0"/>
              </a:spcAft>
              <a:buSzPts val="15000"/>
              <a:buNone/>
              <a:defRPr/>
            </a:lvl6pPr>
            <a:lvl7pPr lvl="6">
              <a:spcBef>
                <a:spcPts val="0"/>
              </a:spcBef>
              <a:spcAft>
                <a:spcPts val="0"/>
              </a:spcAft>
              <a:buSzPts val="15000"/>
              <a:buNone/>
              <a:defRPr/>
            </a:lvl7pPr>
            <a:lvl8pPr lvl="7">
              <a:spcBef>
                <a:spcPts val="0"/>
              </a:spcBef>
              <a:spcAft>
                <a:spcPts val="0"/>
              </a:spcAft>
              <a:buSzPts val="15000"/>
              <a:buNone/>
              <a:defRPr/>
            </a:lvl8pPr>
            <a:lvl9pPr lvl="8">
              <a:spcBef>
                <a:spcPts val="0"/>
              </a:spcBef>
              <a:spcAft>
                <a:spcPts val="0"/>
              </a:spcAft>
              <a:buSzPts val="15000"/>
              <a:buNone/>
              <a:defRPr/>
            </a:lvl9pPr>
          </a:lstStyle>
          <a:p/>
        </p:txBody>
      </p:sp>
      <p:sp>
        <p:nvSpPr>
          <p:cNvPr id="22" name="Google Shape;22;p5"/>
          <p:cNvSpPr txBox="1"/>
          <p:nvPr>
            <p:ph idx="1" type="body"/>
          </p:nvPr>
        </p:nvSpPr>
        <p:spPr>
          <a:xfrm>
            <a:off x="1496160" y="7375840"/>
            <a:ext cx="19199700" cy="21865200"/>
          </a:xfrm>
          <a:prstGeom prst="rect">
            <a:avLst/>
          </a:prstGeom>
        </p:spPr>
        <p:txBody>
          <a:bodyPr anchorCtr="0" anchor="t" bIns="487575" lIns="487575" spcFirstLastPara="1" rIns="487575" wrap="square" tIns="487575"/>
          <a:lstStyle>
            <a:lvl1pPr indent="-704850" lvl="0" marL="457200">
              <a:spcBef>
                <a:spcPts val="0"/>
              </a:spcBef>
              <a:spcAft>
                <a:spcPts val="0"/>
              </a:spcAft>
              <a:buSzPts val="7500"/>
              <a:buChar char="●"/>
              <a:defRPr sz="7500"/>
            </a:lvl1pPr>
            <a:lvl2pPr indent="-628650" lvl="1" marL="914400">
              <a:spcBef>
                <a:spcPts val="8500"/>
              </a:spcBef>
              <a:spcAft>
                <a:spcPts val="0"/>
              </a:spcAft>
              <a:buSzPts val="6300"/>
              <a:buChar char="○"/>
              <a:defRPr sz="6300"/>
            </a:lvl2pPr>
            <a:lvl3pPr indent="-628650" lvl="2" marL="1371600">
              <a:spcBef>
                <a:spcPts val="8500"/>
              </a:spcBef>
              <a:spcAft>
                <a:spcPts val="0"/>
              </a:spcAft>
              <a:buSzPts val="6300"/>
              <a:buChar char="■"/>
              <a:defRPr sz="6300"/>
            </a:lvl3pPr>
            <a:lvl4pPr indent="-628650" lvl="3" marL="1828800">
              <a:spcBef>
                <a:spcPts val="8500"/>
              </a:spcBef>
              <a:spcAft>
                <a:spcPts val="0"/>
              </a:spcAft>
              <a:buSzPts val="6300"/>
              <a:buChar char="●"/>
              <a:defRPr sz="6300"/>
            </a:lvl4pPr>
            <a:lvl5pPr indent="-628650" lvl="4" marL="2286000">
              <a:spcBef>
                <a:spcPts val="8500"/>
              </a:spcBef>
              <a:spcAft>
                <a:spcPts val="0"/>
              </a:spcAft>
              <a:buSzPts val="6300"/>
              <a:buChar char="○"/>
              <a:defRPr sz="6300"/>
            </a:lvl5pPr>
            <a:lvl6pPr indent="-628650" lvl="5" marL="2743200">
              <a:spcBef>
                <a:spcPts val="8500"/>
              </a:spcBef>
              <a:spcAft>
                <a:spcPts val="0"/>
              </a:spcAft>
              <a:buSzPts val="6300"/>
              <a:buChar char="■"/>
              <a:defRPr sz="6300"/>
            </a:lvl6pPr>
            <a:lvl7pPr indent="-628650" lvl="6" marL="3200400">
              <a:spcBef>
                <a:spcPts val="8500"/>
              </a:spcBef>
              <a:spcAft>
                <a:spcPts val="0"/>
              </a:spcAft>
              <a:buSzPts val="6300"/>
              <a:buChar char="●"/>
              <a:defRPr sz="6300"/>
            </a:lvl7pPr>
            <a:lvl8pPr indent="-628650" lvl="7" marL="3657600">
              <a:spcBef>
                <a:spcPts val="8500"/>
              </a:spcBef>
              <a:spcAft>
                <a:spcPts val="0"/>
              </a:spcAft>
              <a:buSzPts val="6300"/>
              <a:buChar char="○"/>
              <a:defRPr sz="6300"/>
            </a:lvl8pPr>
            <a:lvl9pPr indent="-628650" lvl="8" marL="4114800">
              <a:spcBef>
                <a:spcPts val="8500"/>
              </a:spcBef>
              <a:spcAft>
                <a:spcPts val="8500"/>
              </a:spcAft>
              <a:buSzPts val="6300"/>
              <a:buChar char="■"/>
              <a:defRPr sz="6300"/>
            </a:lvl9pPr>
          </a:lstStyle>
          <a:p/>
        </p:txBody>
      </p:sp>
      <p:sp>
        <p:nvSpPr>
          <p:cNvPr id="23" name="Google Shape;23;p5"/>
          <p:cNvSpPr txBox="1"/>
          <p:nvPr>
            <p:ph idx="2" type="body"/>
          </p:nvPr>
        </p:nvSpPr>
        <p:spPr>
          <a:xfrm>
            <a:off x="23195520" y="7375840"/>
            <a:ext cx="19199700" cy="21865200"/>
          </a:xfrm>
          <a:prstGeom prst="rect">
            <a:avLst/>
          </a:prstGeom>
        </p:spPr>
        <p:txBody>
          <a:bodyPr anchorCtr="0" anchor="t" bIns="487575" lIns="487575" spcFirstLastPara="1" rIns="487575" wrap="square" tIns="487575"/>
          <a:lstStyle>
            <a:lvl1pPr indent="-704850" lvl="0" marL="457200">
              <a:spcBef>
                <a:spcPts val="0"/>
              </a:spcBef>
              <a:spcAft>
                <a:spcPts val="0"/>
              </a:spcAft>
              <a:buSzPts val="7500"/>
              <a:buChar char="●"/>
              <a:defRPr sz="7500"/>
            </a:lvl1pPr>
            <a:lvl2pPr indent="-628650" lvl="1" marL="914400">
              <a:spcBef>
                <a:spcPts val="8500"/>
              </a:spcBef>
              <a:spcAft>
                <a:spcPts val="0"/>
              </a:spcAft>
              <a:buSzPts val="6300"/>
              <a:buChar char="○"/>
              <a:defRPr sz="6300"/>
            </a:lvl2pPr>
            <a:lvl3pPr indent="-628650" lvl="2" marL="1371600">
              <a:spcBef>
                <a:spcPts val="8500"/>
              </a:spcBef>
              <a:spcAft>
                <a:spcPts val="0"/>
              </a:spcAft>
              <a:buSzPts val="6300"/>
              <a:buChar char="■"/>
              <a:defRPr sz="6300"/>
            </a:lvl3pPr>
            <a:lvl4pPr indent="-628650" lvl="3" marL="1828800">
              <a:spcBef>
                <a:spcPts val="8500"/>
              </a:spcBef>
              <a:spcAft>
                <a:spcPts val="0"/>
              </a:spcAft>
              <a:buSzPts val="6300"/>
              <a:buChar char="●"/>
              <a:defRPr sz="6300"/>
            </a:lvl4pPr>
            <a:lvl5pPr indent="-628650" lvl="4" marL="2286000">
              <a:spcBef>
                <a:spcPts val="8500"/>
              </a:spcBef>
              <a:spcAft>
                <a:spcPts val="0"/>
              </a:spcAft>
              <a:buSzPts val="6300"/>
              <a:buChar char="○"/>
              <a:defRPr sz="6300"/>
            </a:lvl5pPr>
            <a:lvl6pPr indent="-628650" lvl="5" marL="2743200">
              <a:spcBef>
                <a:spcPts val="8500"/>
              </a:spcBef>
              <a:spcAft>
                <a:spcPts val="0"/>
              </a:spcAft>
              <a:buSzPts val="6300"/>
              <a:buChar char="■"/>
              <a:defRPr sz="6300"/>
            </a:lvl6pPr>
            <a:lvl7pPr indent="-628650" lvl="6" marL="3200400">
              <a:spcBef>
                <a:spcPts val="8500"/>
              </a:spcBef>
              <a:spcAft>
                <a:spcPts val="0"/>
              </a:spcAft>
              <a:buSzPts val="6300"/>
              <a:buChar char="●"/>
              <a:defRPr sz="6300"/>
            </a:lvl7pPr>
            <a:lvl8pPr indent="-628650" lvl="7" marL="3657600">
              <a:spcBef>
                <a:spcPts val="8500"/>
              </a:spcBef>
              <a:spcAft>
                <a:spcPts val="0"/>
              </a:spcAft>
              <a:buSzPts val="6300"/>
              <a:buChar char="○"/>
              <a:defRPr sz="6300"/>
            </a:lvl8pPr>
            <a:lvl9pPr indent="-628650" lvl="8" marL="4114800">
              <a:spcBef>
                <a:spcPts val="8500"/>
              </a:spcBef>
              <a:spcAft>
                <a:spcPts val="8500"/>
              </a:spcAft>
              <a:buSzPts val="6300"/>
              <a:buChar char="■"/>
              <a:defRPr sz="6300"/>
            </a:lvl9pPr>
          </a:lstStyle>
          <a:p/>
        </p:txBody>
      </p:sp>
      <p:sp>
        <p:nvSpPr>
          <p:cNvPr id="24" name="Google Shape;24;p5"/>
          <p:cNvSpPr txBox="1"/>
          <p:nvPr>
            <p:ph idx="12" type="sldNum"/>
          </p:nvPr>
        </p:nvSpPr>
        <p:spPr>
          <a:xfrm>
            <a:off x="40667798" y="29844588"/>
            <a:ext cx="2634000" cy="2518800"/>
          </a:xfrm>
          <a:prstGeom prst="rect">
            <a:avLst/>
          </a:prstGeom>
        </p:spPr>
        <p:txBody>
          <a:bodyPr anchorCtr="0" anchor="ctr" bIns="487575" lIns="487575" spcFirstLastPara="1" rIns="487575" wrap="square" tIns="48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496160" y="2848160"/>
            <a:ext cx="40898700" cy="3665400"/>
          </a:xfrm>
          <a:prstGeom prst="rect">
            <a:avLst/>
          </a:prstGeom>
        </p:spPr>
        <p:txBody>
          <a:bodyPr anchorCtr="0" anchor="t" bIns="487575" lIns="487575" spcFirstLastPara="1" rIns="487575" wrap="square" tIns="487575"/>
          <a:lstStyle>
            <a:lvl1pPr lvl="0">
              <a:spcBef>
                <a:spcPts val="0"/>
              </a:spcBef>
              <a:spcAft>
                <a:spcPts val="0"/>
              </a:spcAft>
              <a:buSzPts val="15000"/>
              <a:buNone/>
              <a:defRPr/>
            </a:lvl1pPr>
            <a:lvl2pPr lvl="1">
              <a:spcBef>
                <a:spcPts val="0"/>
              </a:spcBef>
              <a:spcAft>
                <a:spcPts val="0"/>
              </a:spcAft>
              <a:buSzPts val="15000"/>
              <a:buNone/>
              <a:defRPr/>
            </a:lvl2pPr>
            <a:lvl3pPr lvl="2">
              <a:spcBef>
                <a:spcPts val="0"/>
              </a:spcBef>
              <a:spcAft>
                <a:spcPts val="0"/>
              </a:spcAft>
              <a:buSzPts val="15000"/>
              <a:buNone/>
              <a:defRPr/>
            </a:lvl3pPr>
            <a:lvl4pPr lvl="3">
              <a:spcBef>
                <a:spcPts val="0"/>
              </a:spcBef>
              <a:spcAft>
                <a:spcPts val="0"/>
              </a:spcAft>
              <a:buSzPts val="15000"/>
              <a:buNone/>
              <a:defRPr/>
            </a:lvl4pPr>
            <a:lvl5pPr lvl="4">
              <a:spcBef>
                <a:spcPts val="0"/>
              </a:spcBef>
              <a:spcAft>
                <a:spcPts val="0"/>
              </a:spcAft>
              <a:buSzPts val="15000"/>
              <a:buNone/>
              <a:defRPr/>
            </a:lvl5pPr>
            <a:lvl6pPr lvl="5">
              <a:spcBef>
                <a:spcPts val="0"/>
              </a:spcBef>
              <a:spcAft>
                <a:spcPts val="0"/>
              </a:spcAft>
              <a:buSzPts val="15000"/>
              <a:buNone/>
              <a:defRPr/>
            </a:lvl6pPr>
            <a:lvl7pPr lvl="6">
              <a:spcBef>
                <a:spcPts val="0"/>
              </a:spcBef>
              <a:spcAft>
                <a:spcPts val="0"/>
              </a:spcAft>
              <a:buSzPts val="15000"/>
              <a:buNone/>
              <a:defRPr/>
            </a:lvl7pPr>
            <a:lvl8pPr lvl="7">
              <a:spcBef>
                <a:spcPts val="0"/>
              </a:spcBef>
              <a:spcAft>
                <a:spcPts val="0"/>
              </a:spcAft>
              <a:buSzPts val="15000"/>
              <a:buNone/>
              <a:defRPr/>
            </a:lvl8pPr>
            <a:lvl9pPr lvl="8">
              <a:spcBef>
                <a:spcPts val="0"/>
              </a:spcBef>
              <a:spcAft>
                <a:spcPts val="0"/>
              </a:spcAft>
              <a:buSzPts val="15000"/>
              <a:buNone/>
              <a:defRPr/>
            </a:lvl9pPr>
          </a:lstStyle>
          <a:p/>
        </p:txBody>
      </p:sp>
      <p:sp>
        <p:nvSpPr>
          <p:cNvPr id="27" name="Google Shape;27;p6"/>
          <p:cNvSpPr txBox="1"/>
          <p:nvPr>
            <p:ph idx="12" type="sldNum"/>
          </p:nvPr>
        </p:nvSpPr>
        <p:spPr>
          <a:xfrm>
            <a:off x="40667798" y="29844588"/>
            <a:ext cx="2634000" cy="2518800"/>
          </a:xfrm>
          <a:prstGeom prst="rect">
            <a:avLst/>
          </a:prstGeom>
        </p:spPr>
        <p:txBody>
          <a:bodyPr anchorCtr="0" anchor="ctr" bIns="487575" lIns="487575" spcFirstLastPara="1" rIns="487575" wrap="square" tIns="48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496160" y="3555840"/>
            <a:ext cx="13478400" cy="4836600"/>
          </a:xfrm>
          <a:prstGeom prst="rect">
            <a:avLst/>
          </a:prstGeom>
        </p:spPr>
        <p:txBody>
          <a:bodyPr anchorCtr="0" anchor="b" bIns="487575" lIns="487575" spcFirstLastPara="1" rIns="487575" wrap="square" tIns="487575"/>
          <a:lstStyle>
            <a:lvl1pPr lvl="0">
              <a:spcBef>
                <a:spcPts val="0"/>
              </a:spcBef>
              <a:spcAft>
                <a:spcPts val="0"/>
              </a:spcAft>
              <a:buSzPts val="12800"/>
              <a:buNone/>
              <a:defRPr sz="12800"/>
            </a:lvl1pPr>
            <a:lvl2pPr lvl="1">
              <a:spcBef>
                <a:spcPts val="0"/>
              </a:spcBef>
              <a:spcAft>
                <a:spcPts val="0"/>
              </a:spcAft>
              <a:buSzPts val="12800"/>
              <a:buNone/>
              <a:defRPr sz="12800"/>
            </a:lvl2pPr>
            <a:lvl3pPr lvl="2">
              <a:spcBef>
                <a:spcPts val="0"/>
              </a:spcBef>
              <a:spcAft>
                <a:spcPts val="0"/>
              </a:spcAft>
              <a:buSzPts val="12800"/>
              <a:buNone/>
              <a:defRPr sz="12800"/>
            </a:lvl3pPr>
            <a:lvl4pPr lvl="3">
              <a:spcBef>
                <a:spcPts val="0"/>
              </a:spcBef>
              <a:spcAft>
                <a:spcPts val="0"/>
              </a:spcAft>
              <a:buSzPts val="12800"/>
              <a:buNone/>
              <a:defRPr sz="12800"/>
            </a:lvl4pPr>
            <a:lvl5pPr lvl="4">
              <a:spcBef>
                <a:spcPts val="0"/>
              </a:spcBef>
              <a:spcAft>
                <a:spcPts val="0"/>
              </a:spcAft>
              <a:buSzPts val="12800"/>
              <a:buNone/>
              <a:defRPr sz="12800"/>
            </a:lvl5pPr>
            <a:lvl6pPr lvl="5">
              <a:spcBef>
                <a:spcPts val="0"/>
              </a:spcBef>
              <a:spcAft>
                <a:spcPts val="0"/>
              </a:spcAft>
              <a:buSzPts val="12800"/>
              <a:buNone/>
              <a:defRPr sz="12800"/>
            </a:lvl6pPr>
            <a:lvl7pPr lvl="6">
              <a:spcBef>
                <a:spcPts val="0"/>
              </a:spcBef>
              <a:spcAft>
                <a:spcPts val="0"/>
              </a:spcAft>
              <a:buSzPts val="12800"/>
              <a:buNone/>
              <a:defRPr sz="12800"/>
            </a:lvl7pPr>
            <a:lvl8pPr lvl="7">
              <a:spcBef>
                <a:spcPts val="0"/>
              </a:spcBef>
              <a:spcAft>
                <a:spcPts val="0"/>
              </a:spcAft>
              <a:buSzPts val="12800"/>
              <a:buNone/>
              <a:defRPr sz="12800"/>
            </a:lvl8pPr>
            <a:lvl9pPr lvl="8">
              <a:spcBef>
                <a:spcPts val="0"/>
              </a:spcBef>
              <a:spcAft>
                <a:spcPts val="0"/>
              </a:spcAft>
              <a:buSzPts val="12800"/>
              <a:buNone/>
              <a:defRPr sz="12800"/>
            </a:lvl9pPr>
          </a:lstStyle>
          <a:p/>
        </p:txBody>
      </p:sp>
      <p:sp>
        <p:nvSpPr>
          <p:cNvPr id="30" name="Google Shape;30;p7"/>
          <p:cNvSpPr txBox="1"/>
          <p:nvPr>
            <p:ph idx="1" type="body"/>
          </p:nvPr>
        </p:nvSpPr>
        <p:spPr>
          <a:xfrm>
            <a:off x="1496160" y="8893440"/>
            <a:ext cx="13478400" cy="20348400"/>
          </a:xfrm>
          <a:prstGeom prst="rect">
            <a:avLst/>
          </a:prstGeom>
        </p:spPr>
        <p:txBody>
          <a:bodyPr anchorCtr="0" anchor="t" bIns="487575" lIns="487575" spcFirstLastPara="1" rIns="487575" wrap="square" tIns="487575"/>
          <a:lstStyle>
            <a:lvl1pPr indent="-628650" lvl="0" marL="457200">
              <a:spcBef>
                <a:spcPts val="0"/>
              </a:spcBef>
              <a:spcAft>
                <a:spcPts val="0"/>
              </a:spcAft>
              <a:buSzPts val="6300"/>
              <a:buChar char="●"/>
              <a:defRPr sz="6300"/>
            </a:lvl1pPr>
            <a:lvl2pPr indent="-628650" lvl="1" marL="914400">
              <a:spcBef>
                <a:spcPts val="8500"/>
              </a:spcBef>
              <a:spcAft>
                <a:spcPts val="0"/>
              </a:spcAft>
              <a:buSzPts val="6300"/>
              <a:buChar char="○"/>
              <a:defRPr sz="6300"/>
            </a:lvl2pPr>
            <a:lvl3pPr indent="-628650" lvl="2" marL="1371600">
              <a:spcBef>
                <a:spcPts val="8500"/>
              </a:spcBef>
              <a:spcAft>
                <a:spcPts val="0"/>
              </a:spcAft>
              <a:buSzPts val="6300"/>
              <a:buChar char="■"/>
              <a:defRPr sz="6300"/>
            </a:lvl3pPr>
            <a:lvl4pPr indent="-628650" lvl="3" marL="1828800">
              <a:spcBef>
                <a:spcPts val="8500"/>
              </a:spcBef>
              <a:spcAft>
                <a:spcPts val="0"/>
              </a:spcAft>
              <a:buSzPts val="6300"/>
              <a:buChar char="●"/>
              <a:defRPr sz="6300"/>
            </a:lvl4pPr>
            <a:lvl5pPr indent="-628650" lvl="4" marL="2286000">
              <a:spcBef>
                <a:spcPts val="8500"/>
              </a:spcBef>
              <a:spcAft>
                <a:spcPts val="0"/>
              </a:spcAft>
              <a:buSzPts val="6300"/>
              <a:buChar char="○"/>
              <a:defRPr sz="6300"/>
            </a:lvl5pPr>
            <a:lvl6pPr indent="-628650" lvl="5" marL="2743200">
              <a:spcBef>
                <a:spcPts val="8500"/>
              </a:spcBef>
              <a:spcAft>
                <a:spcPts val="0"/>
              </a:spcAft>
              <a:buSzPts val="6300"/>
              <a:buChar char="■"/>
              <a:defRPr sz="6300"/>
            </a:lvl6pPr>
            <a:lvl7pPr indent="-628650" lvl="6" marL="3200400">
              <a:spcBef>
                <a:spcPts val="8500"/>
              </a:spcBef>
              <a:spcAft>
                <a:spcPts val="0"/>
              </a:spcAft>
              <a:buSzPts val="6300"/>
              <a:buChar char="●"/>
              <a:defRPr sz="6300"/>
            </a:lvl7pPr>
            <a:lvl8pPr indent="-628650" lvl="7" marL="3657600">
              <a:spcBef>
                <a:spcPts val="8500"/>
              </a:spcBef>
              <a:spcAft>
                <a:spcPts val="0"/>
              </a:spcAft>
              <a:buSzPts val="6300"/>
              <a:buChar char="○"/>
              <a:defRPr sz="6300"/>
            </a:lvl8pPr>
            <a:lvl9pPr indent="-628650" lvl="8" marL="4114800">
              <a:spcBef>
                <a:spcPts val="8500"/>
              </a:spcBef>
              <a:spcAft>
                <a:spcPts val="8500"/>
              </a:spcAft>
              <a:buSzPts val="6300"/>
              <a:buChar char="■"/>
              <a:defRPr sz="6300"/>
            </a:lvl9pPr>
          </a:lstStyle>
          <a:p/>
        </p:txBody>
      </p:sp>
      <p:sp>
        <p:nvSpPr>
          <p:cNvPr id="31" name="Google Shape;31;p7"/>
          <p:cNvSpPr txBox="1"/>
          <p:nvPr>
            <p:ph idx="12" type="sldNum"/>
          </p:nvPr>
        </p:nvSpPr>
        <p:spPr>
          <a:xfrm>
            <a:off x="40667798" y="29844588"/>
            <a:ext cx="2634000" cy="2518800"/>
          </a:xfrm>
          <a:prstGeom prst="rect">
            <a:avLst/>
          </a:prstGeom>
        </p:spPr>
        <p:txBody>
          <a:bodyPr anchorCtr="0" anchor="ctr" bIns="487575" lIns="487575" spcFirstLastPara="1" rIns="487575" wrap="square" tIns="48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2353200" y="2880960"/>
            <a:ext cx="30565200" cy="26181000"/>
          </a:xfrm>
          <a:prstGeom prst="rect">
            <a:avLst/>
          </a:prstGeom>
        </p:spPr>
        <p:txBody>
          <a:bodyPr anchorCtr="0" anchor="ctr" bIns="487575" lIns="487575" spcFirstLastPara="1" rIns="487575" wrap="square" tIns="487575"/>
          <a:lstStyle>
            <a:lvl1pPr lvl="0">
              <a:spcBef>
                <a:spcPts val="0"/>
              </a:spcBef>
              <a:spcAft>
                <a:spcPts val="0"/>
              </a:spcAft>
              <a:buSzPts val="25700"/>
              <a:buNone/>
              <a:defRPr sz="25700"/>
            </a:lvl1pPr>
            <a:lvl2pPr lvl="1">
              <a:spcBef>
                <a:spcPts val="0"/>
              </a:spcBef>
              <a:spcAft>
                <a:spcPts val="0"/>
              </a:spcAft>
              <a:buSzPts val="25700"/>
              <a:buNone/>
              <a:defRPr sz="25700"/>
            </a:lvl2pPr>
            <a:lvl3pPr lvl="2">
              <a:spcBef>
                <a:spcPts val="0"/>
              </a:spcBef>
              <a:spcAft>
                <a:spcPts val="0"/>
              </a:spcAft>
              <a:buSzPts val="25700"/>
              <a:buNone/>
              <a:defRPr sz="25700"/>
            </a:lvl3pPr>
            <a:lvl4pPr lvl="3">
              <a:spcBef>
                <a:spcPts val="0"/>
              </a:spcBef>
              <a:spcAft>
                <a:spcPts val="0"/>
              </a:spcAft>
              <a:buSzPts val="25700"/>
              <a:buNone/>
              <a:defRPr sz="25700"/>
            </a:lvl4pPr>
            <a:lvl5pPr lvl="4">
              <a:spcBef>
                <a:spcPts val="0"/>
              </a:spcBef>
              <a:spcAft>
                <a:spcPts val="0"/>
              </a:spcAft>
              <a:buSzPts val="25700"/>
              <a:buNone/>
              <a:defRPr sz="25700"/>
            </a:lvl5pPr>
            <a:lvl6pPr lvl="5">
              <a:spcBef>
                <a:spcPts val="0"/>
              </a:spcBef>
              <a:spcAft>
                <a:spcPts val="0"/>
              </a:spcAft>
              <a:buSzPts val="25700"/>
              <a:buNone/>
              <a:defRPr sz="25700"/>
            </a:lvl6pPr>
            <a:lvl7pPr lvl="6">
              <a:spcBef>
                <a:spcPts val="0"/>
              </a:spcBef>
              <a:spcAft>
                <a:spcPts val="0"/>
              </a:spcAft>
              <a:buSzPts val="25700"/>
              <a:buNone/>
              <a:defRPr sz="25700"/>
            </a:lvl7pPr>
            <a:lvl8pPr lvl="7">
              <a:spcBef>
                <a:spcPts val="0"/>
              </a:spcBef>
              <a:spcAft>
                <a:spcPts val="0"/>
              </a:spcAft>
              <a:buSzPts val="25700"/>
              <a:buNone/>
              <a:defRPr sz="25700"/>
            </a:lvl8pPr>
            <a:lvl9pPr lvl="8">
              <a:spcBef>
                <a:spcPts val="0"/>
              </a:spcBef>
              <a:spcAft>
                <a:spcPts val="0"/>
              </a:spcAft>
              <a:buSzPts val="25700"/>
              <a:buNone/>
              <a:defRPr sz="25700"/>
            </a:lvl9pPr>
          </a:lstStyle>
          <a:p/>
        </p:txBody>
      </p:sp>
      <p:sp>
        <p:nvSpPr>
          <p:cNvPr id="34" name="Google Shape;34;p8"/>
          <p:cNvSpPr txBox="1"/>
          <p:nvPr>
            <p:ph idx="12" type="sldNum"/>
          </p:nvPr>
        </p:nvSpPr>
        <p:spPr>
          <a:xfrm>
            <a:off x="40667798" y="29844588"/>
            <a:ext cx="2634000" cy="2518800"/>
          </a:xfrm>
          <a:prstGeom prst="rect">
            <a:avLst/>
          </a:prstGeom>
        </p:spPr>
        <p:txBody>
          <a:bodyPr anchorCtr="0" anchor="ctr" bIns="487575" lIns="487575" spcFirstLastPara="1" rIns="487575" wrap="square" tIns="48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2877800" y="-555000"/>
            <a:ext cx="21945600" cy="32918400"/>
          </a:xfrm>
          <a:prstGeom prst="rect">
            <a:avLst/>
          </a:prstGeom>
          <a:solidFill>
            <a:schemeClr val="lt2"/>
          </a:solidFill>
          <a:ln>
            <a:noFill/>
          </a:ln>
        </p:spPr>
        <p:txBody>
          <a:bodyPr anchorCtr="0" anchor="ctr" bIns="487575" lIns="487575" spcFirstLastPara="1" rIns="487575" wrap="square" tIns="487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274400" y="7892320"/>
            <a:ext cx="19416900" cy="9486600"/>
          </a:xfrm>
          <a:prstGeom prst="rect">
            <a:avLst/>
          </a:prstGeom>
        </p:spPr>
        <p:txBody>
          <a:bodyPr anchorCtr="0" anchor="b" bIns="487575" lIns="487575" spcFirstLastPara="1" rIns="487575" wrap="square" tIns="487575"/>
          <a:lstStyle>
            <a:lvl1pPr lvl="0" algn="ctr">
              <a:spcBef>
                <a:spcPts val="0"/>
              </a:spcBef>
              <a:spcAft>
                <a:spcPts val="0"/>
              </a:spcAft>
              <a:buSzPts val="22300"/>
              <a:buNone/>
              <a:defRPr sz="22300"/>
            </a:lvl1pPr>
            <a:lvl2pPr lvl="1" algn="ctr">
              <a:spcBef>
                <a:spcPts val="0"/>
              </a:spcBef>
              <a:spcAft>
                <a:spcPts val="0"/>
              </a:spcAft>
              <a:buSzPts val="22300"/>
              <a:buNone/>
              <a:defRPr sz="22300"/>
            </a:lvl2pPr>
            <a:lvl3pPr lvl="2" algn="ctr">
              <a:spcBef>
                <a:spcPts val="0"/>
              </a:spcBef>
              <a:spcAft>
                <a:spcPts val="0"/>
              </a:spcAft>
              <a:buSzPts val="22300"/>
              <a:buNone/>
              <a:defRPr sz="22300"/>
            </a:lvl3pPr>
            <a:lvl4pPr lvl="3" algn="ctr">
              <a:spcBef>
                <a:spcPts val="0"/>
              </a:spcBef>
              <a:spcAft>
                <a:spcPts val="0"/>
              </a:spcAft>
              <a:buSzPts val="22300"/>
              <a:buNone/>
              <a:defRPr sz="22300"/>
            </a:lvl4pPr>
            <a:lvl5pPr lvl="4" algn="ctr">
              <a:spcBef>
                <a:spcPts val="0"/>
              </a:spcBef>
              <a:spcAft>
                <a:spcPts val="0"/>
              </a:spcAft>
              <a:buSzPts val="22300"/>
              <a:buNone/>
              <a:defRPr sz="22300"/>
            </a:lvl5pPr>
            <a:lvl6pPr lvl="5" algn="ctr">
              <a:spcBef>
                <a:spcPts val="0"/>
              </a:spcBef>
              <a:spcAft>
                <a:spcPts val="0"/>
              </a:spcAft>
              <a:buSzPts val="22300"/>
              <a:buNone/>
              <a:defRPr sz="22300"/>
            </a:lvl6pPr>
            <a:lvl7pPr lvl="6" algn="ctr">
              <a:spcBef>
                <a:spcPts val="0"/>
              </a:spcBef>
              <a:spcAft>
                <a:spcPts val="0"/>
              </a:spcAft>
              <a:buSzPts val="22300"/>
              <a:buNone/>
              <a:defRPr sz="22300"/>
            </a:lvl7pPr>
            <a:lvl8pPr lvl="7" algn="ctr">
              <a:spcBef>
                <a:spcPts val="0"/>
              </a:spcBef>
              <a:spcAft>
                <a:spcPts val="0"/>
              </a:spcAft>
              <a:buSzPts val="22300"/>
              <a:buNone/>
              <a:defRPr sz="22300"/>
            </a:lvl8pPr>
            <a:lvl9pPr lvl="8" algn="ctr">
              <a:spcBef>
                <a:spcPts val="0"/>
              </a:spcBef>
              <a:spcAft>
                <a:spcPts val="0"/>
              </a:spcAft>
              <a:buSzPts val="22300"/>
              <a:buNone/>
              <a:defRPr sz="22300"/>
            </a:lvl9pPr>
          </a:lstStyle>
          <a:p/>
        </p:txBody>
      </p:sp>
      <p:sp>
        <p:nvSpPr>
          <p:cNvPr id="38" name="Google Shape;38;p9"/>
          <p:cNvSpPr txBox="1"/>
          <p:nvPr>
            <p:ph idx="1" type="subTitle"/>
          </p:nvPr>
        </p:nvSpPr>
        <p:spPr>
          <a:xfrm>
            <a:off x="1274400" y="17939680"/>
            <a:ext cx="19416900" cy="7904400"/>
          </a:xfrm>
          <a:prstGeom prst="rect">
            <a:avLst/>
          </a:prstGeom>
        </p:spPr>
        <p:txBody>
          <a:bodyPr anchorCtr="0" anchor="t" bIns="487575" lIns="487575" spcFirstLastPara="1" rIns="487575" wrap="square" tIns="487575"/>
          <a:lstStyle>
            <a:lvl1pPr lvl="0" algn="ctr">
              <a:lnSpc>
                <a:spcPct val="100000"/>
              </a:lnSpc>
              <a:spcBef>
                <a:spcPts val="0"/>
              </a:spcBef>
              <a:spcAft>
                <a:spcPts val="0"/>
              </a:spcAft>
              <a:buSzPts val="11200"/>
              <a:buNone/>
              <a:defRPr sz="11200"/>
            </a:lvl1pPr>
            <a:lvl2pPr lvl="1" algn="ctr">
              <a:lnSpc>
                <a:spcPct val="100000"/>
              </a:lnSpc>
              <a:spcBef>
                <a:spcPts val="0"/>
              </a:spcBef>
              <a:spcAft>
                <a:spcPts val="0"/>
              </a:spcAft>
              <a:buSzPts val="11200"/>
              <a:buNone/>
              <a:defRPr sz="11200"/>
            </a:lvl2pPr>
            <a:lvl3pPr lvl="2" algn="ctr">
              <a:lnSpc>
                <a:spcPct val="100000"/>
              </a:lnSpc>
              <a:spcBef>
                <a:spcPts val="0"/>
              </a:spcBef>
              <a:spcAft>
                <a:spcPts val="0"/>
              </a:spcAft>
              <a:buSzPts val="11200"/>
              <a:buNone/>
              <a:defRPr sz="11200"/>
            </a:lvl3pPr>
            <a:lvl4pPr lvl="3" algn="ctr">
              <a:lnSpc>
                <a:spcPct val="100000"/>
              </a:lnSpc>
              <a:spcBef>
                <a:spcPts val="0"/>
              </a:spcBef>
              <a:spcAft>
                <a:spcPts val="0"/>
              </a:spcAft>
              <a:buSzPts val="11200"/>
              <a:buNone/>
              <a:defRPr sz="11200"/>
            </a:lvl4pPr>
            <a:lvl5pPr lvl="4" algn="ctr">
              <a:lnSpc>
                <a:spcPct val="100000"/>
              </a:lnSpc>
              <a:spcBef>
                <a:spcPts val="0"/>
              </a:spcBef>
              <a:spcAft>
                <a:spcPts val="0"/>
              </a:spcAft>
              <a:buSzPts val="11200"/>
              <a:buNone/>
              <a:defRPr sz="11200"/>
            </a:lvl5pPr>
            <a:lvl6pPr lvl="5" algn="ctr">
              <a:lnSpc>
                <a:spcPct val="100000"/>
              </a:lnSpc>
              <a:spcBef>
                <a:spcPts val="0"/>
              </a:spcBef>
              <a:spcAft>
                <a:spcPts val="0"/>
              </a:spcAft>
              <a:buSzPts val="11200"/>
              <a:buNone/>
              <a:defRPr sz="11200"/>
            </a:lvl6pPr>
            <a:lvl7pPr lvl="6" algn="ctr">
              <a:lnSpc>
                <a:spcPct val="100000"/>
              </a:lnSpc>
              <a:spcBef>
                <a:spcPts val="0"/>
              </a:spcBef>
              <a:spcAft>
                <a:spcPts val="0"/>
              </a:spcAft>
              <a:buSzPts val="11200"/>
              <a:buNone/>
              <a:defRPr sz="11200"/>
            </a:lvl7pPr>
            <a:lvl8pPr lvl="7" algn="ctr">
              <a:lnSpc>
                <a:spcPct val="100000"/>
              </a:lnSpc>
              <a:spcBef>
                <a:spcPts val="0"/>
              </a:spcBef>
              <a:spcAft>
                <a:spcPts val="0"/>
              </a:spcAft>
              <a:buSzPts val="11200"/>
              <a:buNone/>
              <a:defRPr sz="11200"/>
            </a:lvl8pPr>
            <a:lvl9pPr lvl="8" algn="ctr">
              <a:lnSpc>
                <a:spcPct val="100000"/>
              </a:lnSpc>
              <a:spcBef>
                <a:spcPts val="0"/>
              </a:spcBef>
              <a:spcAft>
                <a:spcPts val="0"/>
              </a:spcAft>
              <a:buSzPts val="11200"/>
              <a:buNone/>
              <a:defRPr sz="11200"/>
            </a:lvl9pPr>
          </a:lstStyle>
          <a:p/>
        </p:txBody>
      </p:sp>
      <p:sp>
        <p:nvSpPr>
          <p:cNvPr id="39" name="Google Shape;39;p9"/>
          <p:cNvSpPr txBox="1"/>
          <p:nvPr>
            <p:ph idx="2" type="body"/>
          </p:nvPr>
        </p:nvSpPr>
        <p:spPr>
          <a:xfrm>
            <a:off x="23709600" y="4634080"/>
            <a:ext cx="18417600" cy="23648400"/>
          </a:xfrm>
          <a:prstGeom prst="rect">
            <a:avLst/>
          </a:prstGeom>
        </p:spPr>
        <p:txBody>
          <a:bodyPr anchorCtr="0" anchor="ctr" bIns="487575" lIns="487575" spcFirstLastPara="1" rIns="487575" wrap="square" tIns="487575"/>
          <a:lstStyle>
            <a:lvl1pPr indent="-844550" lvl="0" marL="457200">
              <a:spcBef>
                <a:spcPts val="0"/>
              </a:spcBef>
              <a:spcAft>
                <a:spcPts val="0"/>
              </a:spcAft>
              <a:buSzPts val="9700"/>
              <a:buChar char="●"/>
              <a:defRPr/>
            </a:lvl1pPr>
            <a:lvl2pPr indent="-704850" lvl="1" marL="914400">
              <a:spcBef>
                <a:spcPts val="8500"/>
              </a:spcBef>
              <a:spcAft>
                <a:spcPts val="0"/>
              </a:spcAft>
              <a:buSzPts val="7500"/>
              <a:buChar char="○"/>
              <a:defRPr/>
            </a:lvl2pPr>
            <a:lvl3pPr indent="-704850" lvl="2" marL="1371600">
              <a:spcBef>
                <a:spcPts val="8500"/>
              </a:spcBef>
              <a:spcAft>
                <a:spcPts val="0"/>
              </a:spcAft>
              <a:buSzPts val="7500"/>
              <a:buChar char="■"/>
              <a:defRPr/>
            </a:lvl3pPr>
            <a:lvl4pPr indent="-704850" lvl="3" marL="1828800">
              <a:spcBef>
                <a:spcPts val="8500"/>
              </a:spcBef>
              <a:spcAft>
                <a:spcPts val="0"/>
              </a:spcAft>
              <a:buSzPts val="7500"/>
              <a:buChar char="●"/>
              <a:defRPr/>
            </a:lvl4pPr>
            <a:lvl5pPr indent="-704850" lvl="4" marL="2286000">
              <a:spcBef>
                <a:spcPts val="8500"/>
              </a:spcBef>
              <a:spcAft>
                <a:spcPts val="0"/>
              </a:spcAft>
              <a:buSzPts val="7500"/>
              <a:buChar char="○"/>
              <a:defRPr/>
            </a:lvl5pPr>
            <a:lvl6pPr indent="-704850" lvl="5" marL="2743200">
              <a:spcBef>
                <a:spcPts val="8500"/>
              </a:spcBef>
              <a:spcAft>
                <a:spcPts val="0"/>
              </a:spcAft>
              <a:buSzPts val="7500"/>
              <a:buChar char="■"/>
              <a:defRPr/>
            </a:lvl6pPr>
            <a:lvl7pPr indent="-704850" lvl="6" marL="3200400">
              <a:spcBef>
                <a:spcPts val="8500"/>
              </a:spcBef>
              <a:spcAft>
                <a:spcPts val="0"/>
              </a:spcAft>
              <a:buSzPts val="7500"/>
              <a:buChar char="●"/>
              <a:defRPr/>
            </a:lvl7pPr>
            <a:lvl8pPr indent="-704850" lvl="7" marL="3657600">
              <a:spcBef>
                <a:spcPts val="8500"/>
              </a:spcBef>
              <a:spcAft>
                <a:spcPts val="0"/>
              </a:spcAft>
              <a:buSzPts val="7500"/>
              <a:buChar char="○"/>
              <a:defRPr/>
            </a:lvl8pPr>
            <a:lvl9pPr indent="-704850" lvl="8" marL="4114800">
              <a:spcBef>
                <a:spcPts val="8500"/>
              </a:spcBef>
              <a:spcAft>
                <a:spcPts val="8500"/>
              </a:spcAft>
              <a:buSzPts val="7500"/>
              <a:buChar char="■"/>
              <a:defRPr/>
            </a:lvl9pPr>
          </a:lstStyle>
          <a:p/>
        </p:txBody>
      </p:sp>
      <p:sp>
        <p:nvSpPr>
          <p:cNvPr id="40" name="Google Shape;40;p9"/>
          <p:cNvSpPr txBox="1"/>
          <p:nvPr>
            <p:ph idx="12" type="sldNum"/>
          </p:nvPr>
        </p:nvSpPr>
        <p:spPr>
          <a:xfrm>
            <a:off x="40667798" y="29844588"/>
            <a:ext cx="2634000" cy="2518800"/>
          </a:xfrm>
          <a:prstGeom prst="rect">
            <a:avLst/>
          </a:prstGeom>
        </p:spPr>
        <p:txBody>
          <a:bodyPr anchorCtr="0" anchor="ctr" bIns="487575" lIns="487575" spcFirstLastPara="1" rIns="487575" wrap="square" tIns="48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496160" y="27075680"/>
            <a:ext cx="28794300" cy="3872400"/>
          </a:xfrm>
          <a:prstGeom prst="rect">
            <a:avLst/>
          </a:prstGeom>
        </p:spPr>
        <p:txBody>
          <a:bodyPr anchorCtr="0" anchor="ctr" bIns="487575" lIns="487575" spcFirstLastPara="1" rIns="487575" wrap="square" tIns="487575"/>
          <a:lstStyle>
            <a:lvl1pPr indent="-228600" lvl="0" marL="457200">
              <a:lnSpc>
                <a:spcPct val="100000"/>
              </a:lnSpc>
              <a:spcBef>
                <a:spcPts val="0"/>
              </a:spcBef>
              <a:spcAft>
                <a:spcPts val="0"/>
              </a:spcAft>
              <a:buSzPts val="9700"/>
              <a:buNone/>
              <a:defRPr/>
            </a:lvl1pPr>
          </a:lstStyle>
          <a:p/>
        </p:txBody>
      </p:sp>
      <p:sp>
        <p:nvSpPr>
          <p:cNvPr id="43" name="Google Shape;43;p10"/>
          <p:cNvSpPr txBox="1"/>
          <p:nvPr>
            <p:ph idx="12" type="sldNum"/>
          </p:nvPr>
        </p:nvSpPr>
        <p:spPr>
          <a:xfrm>
            <a:off x="40667798" y="29844588"/>
            <a:ext cx="2634000" cy="2518800"/>
          </a:xfrm>
          <a:prstGeom prst="rect">
            <a:avLst/>
          </a:prstGeom>
        </p:spPr>
        <p:txBody>
          <a:bodyPr anchorCtr="0" anchor="ctr" bIns="487575" lIns="487575" spcFirstLastPara="1" rIns="487575" wrap="square" tIns="48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496160" y="2848160"/>
            <a:ext cx="40898700" cy="3665400"/>
          </a:xfrm>
          <a:prstGeom prst="rect">
            <a:avLst/>
          </a:prstGeom>
          <a:noFill/>
          <a:ln>
            <a:noFill/>
          </a:ln>
        </p:spPr>
        <p:txBody>
          <a:bodyPr anchorCtr="0" anchor="t" bIns="487575" lIns="487575" spcFirstLastPara="1" rIns="487575" wrap="square" tIns="487575"/>
          <a:lstStyle>
            <a:lvl1pPr lvl="0">
              <a:spcBef>
                <a:spcPts val="0"/>
              </a:spcBef>
              <a:spcAft>
                <a:spcPts val="0"/>
              </a:spcAft>
              <a:buClr>
                <a:schemeClr val="dk1"/>
              </a:buClr>
              <a:buSzPts val="15000"/>
              <a:buNone/>
              <a:defRPr sz="15000">
                <a:solidFill>
                  <a:schemeClr val="dk1"/>
                </a:solidFill>
              </a:defRPr>
            </a:lvl1pPr>
            <a:lvl2pPr lvl="1">
              <a:spcBef>
                <a:spcPts val="0"/>
              </a:spcBef>
              <a:spcAft>
                <a:spcPts val="0"/>
              </a:spcAft>
              <a:buClr>
                <a:schemeClr val="dk1"/>
              </a:buClr>
              <a:buSzPts val="15000"/>
              <a:buNone/>
              <a:defRPr sz="15000">
                <a:solidFill>
                  <a:schemeClr val="dk1"/>
                </a:solidFill>
              </a:defRPr>
            </a:lvl2pPr>
            <a:lvl3pPr lvl="2">
              <a:spcBef>
                <a:spcPts val="0"/>
              </a:spcBef>
              <a:spcAft>
                <a:spcPts val="0"/>
              </a:spcAft>
              <a:buClr>
                <a:schemeClr val="dk1"/>
              </a:buClr>
              <a:buSzPts val="15000"/>
              <a:buNone/>
              <a:defRPr sz="15000">
                <a:solidFill>
                  <a:schemeClr val="dk1"/>
                </a:solidFill>
              </a:defRPr>
            </a:lvl3pPr>
            <a:lvl4pPr lvl="3">
              <a:spcBef>
                <a:spcPts val="0"/>
              </a:spcBef>
              <a:spcAft>
                <a:spcPts val="0"/>
              </a:spcAft>
              <a:buClr>
                <a:schemeClr val="dk1"/>
              </a:buClr>
              <a:buSzPts val="15000"/>
              <a:buNone/>
              <a:defRPr sz="15000">
                <a:solidFill>
                  <a:schemeClr val="dk1"/>
                </a:solidFill>
              </a:defRPr>
            </a:lvl4pPr>
            <a:lvl5pPr lvl="4">
              <a:spcBef>
                <a:spcPts val="0"/>
              </a:spcBef>
              <a:spcAft>
                <a:spcPts val="0"/>
              </a:spcAft>
              <a:buClr>
                <a:schemeClr val="dk1"/>
              </a:buClr>
              <a:buSzPts val="15000"/>
              <a:buNone/>
              <a:defRPr sz="15000">
                <a:solidFill>
                  <a:schemeClr val="dk1"/>
                </a:solidFill>
              </a:defRPr>
            </a:lvl5pPr>
            <a:lvl6pPr lvl="5">
              <a:spcBef>
                <a:spcPts val="0"/>
              </a:spcBef>
              <a:spcAft>
                <a:spcPts val="0"/>
              </a:spcAft>
              <a:buClr>
                <a:schemeClr val="dk1"/>
              </a:buClr>
              <a:buSzPts val="15000"/>
              <a:buNone/>
              <a:defRPr sz="15000">
                <a:solidFill>
                  <a:schemeClr val="dk1"/>
                </a:solidFill>
              </a:defRPr>
            </a:lvl6pPr>
            <a:lvl7pPr lvl="6">
              <a:spcBef>
                <a:spcPts val="0"/>
              </a:spcBef>
              <a:spcAft>
                <a:spcPts val="0"/>
              </a:spcAft>
              <a:buClr>
                <a:schemeClr val="dk1"/>
              </a:buClr>
              <a:buSzPts val="15000"/>
              <a:buNone/>
              <a:defRPr sz="15000">
                <a:solidFill>
                  <a:schemeClr val="dk1"/>
                </a:solidFill>
              </a:defRPr>
            </a:lvl7pPr>
            <a:lvl8pPr lvl="7">
              <a:spcBef>
                <a:spcPts val="0"/>
              </a:spcBef>
              <a:spcAft>
                <a:spcPts val="0"/>
              </a:spcAft>
              <a:buClr>
                <a:schemeClr val="dk1"/>
              </a:buClr>
              <a:buSzPts val="15000"/>
              <a:buNone/>
              <a:defRPr sz="15000">
                <a:solidFill>
                  <a:schemeClr val="dk1"/>
                </a:solidFill>
              </a:defRPr>
            </a:lvl8pPr>
            <a:lvl9pPr lvl="8">
              <a:spcBef>
                <a:spcPts val="0"/>
              </a:spcBef>
              <a:spcAft>
                <a:spcPts val="0"/>
              </a:spcAft>
              <a:buClr>
                <a:schemeClr val="dk1"/>
              </a:buClr>
              <a:buSzPts val="15000"/>
              <a:buNone/>
              <a:defRPr sz="15000">
                <a:solidFill>
                  <a:schemeClr val="dk1"/>
                </a:solidFill>
              </a:defRPr>
            </a:lvl9pPr>
          </a:lstStyle>
          <a:p/>
        </p:txBody>
      </p:sp>
      <p:sp>
        <p:nvSpPr>
          <p:cNvPr id="7" name="Google Shape;7;p1"/>
          <p:cNvSpPr txBox="1"/>
          <p:nvPr>
            <p:ph idx="1" type="body"/>
          </p:nvPr>
        </p:nvSpPr>
        <p:spPr>
          <a:xfrm>
            <a:off x="1496160" y="7375840"/>
            <a:ext cx="40898700" cy="21865200"/>
          </a:xfrm>
          <a:prstGeom prst="rect">
            <a:avLst/>
          </a:prstGeom>
          <a:noFill/>
          <a:ln>
            <a:noFill/>
          </a:ln>
        </p:spPr>
        <p:txBody>
          <a:bodyPr anchorCtr="0" anchor="t" bIns="487575" lIns="487575" spcFirstLastPara="1" rIns="487575" wrap="square" tIns="487575"/>
          <a:lstStyle>
            <a:lvl1pPr indent="-844550" lvl="0" marL="457200">
              <a:lnSpc>
                <a:spcPct val="115000"/>
              </a:lnSpc>
              <a:spcBef>
                <a:spcPts val="0"/>
              </a:spcBef>
              <a:spcAft>
                <a:spcPts val="0"/>
              </a:spcAft>
              <a:buClr>
                <a:schemeClr val="dk2"/>
              </a:buClr>
              <a:buSzPts val="9700"/>
              <a:buChar char="●"/>
              <a:defRPr sz="9700">
                <a:solidFill>
                  <a:schemeClr val="dk2"/>
                </a:solidFill>
              </a:defRPr>
            </a:lvl1pPr>
            <a:lvl2pPr indent="-704850" lvl="1" marL="914400">
              <a:lnSpc>
                <a:spcPct val="115000"/>
              </a:lnSpc>
              <a:spcBef>
                <a:spcPts val="8500"/>
              </a:spcBef>
              <a:spcAft>
                <a:spcPts val="0"/>
              </a:spcAft>
              <a:buClr>
                <a:schemeClr val="dk2"/>
              </a:buClr>
              <a:buSzPts val="7500"/>
              <a:buChar char="○"/>
              <a:defRPr sz="7500">
                <a:solidFill>
                  <a:schemeClr val="dk2"/>
                </a:solidFill>
              </a:defRPr>
            </a:lvl2pPr>
            <a:lvl3pPr indent="-704850" lvl="2" marL="1371600">
              <a:lnSpc>
                <a:spcPct val="115000"/>
              </a:lnSpc>
              <a:spcBef>
                <a:spcPts val="8500"/>
              </a:spcBef>
              <a:spcAft>
                <a:spcPts val="0"/>
              </a:spcAft>
              <a:buClr>
                <a:schemeClr val="dk2"/>
              </a:buClr>
              <a:buSzPts val="7500"/>
              <a:buChar char="■"/>
              <a:defRPr sz="7500">
                <a:solidFill>
                  <a:schemeClr val="dk2"/>
                </a:solidFill>
              </a:defRPr>
            </a:lvl3pPr>
            <a:lvl4pPr indent="-704850" lvl="3" marL="1828800">
              <a:lnSpc>
                <a:spcPct val="115000"/>
              </a:lnSpc>
              <a:spcBef>
                <a:spcPts val="8500"/>
              </a:spcBef>
              <a:spcAft>
                <a:spcPts val="0"/>
              </a:spcAft>
              <a:buClr>
                <a:schemeClr val="dk2"/>
              </a:buClr>
              <a:buSzPts val="7500"/>
              <a:buChar char="●"/>
              <a:defRPr sz="7500">
                <a:solidFill>
                  <a:schemeClr val="dk2"/>
                </a:solidFill>
              </a:defRPr>
            </a:lvl4pPr>
            <a:lvl5pPr indent="-704850" lvl="4" marL="2286000">
              <a:lnSpc>
                <a:spcPct val="115000"/>
              </a:lnSpc>
              <a:spcBef>
                <a:spcPts val="8500"/>
              </a:spcBef>
              <a:spcAft>
                <a:spcPts val="0"/>
              </a:spcAft>
              <a:buClr>
                <a:schemeClr val="dk2"/>
              </a:buClr>
              <a:buSzPts val="7500"/>
              <a:buChar char="○"/>
              <a:defRPr sz="7500">
                <a:solidFill>
                  <a:schemeClr val="dk2"/>
                </a:solidFill>
              </a:defRPr>
            </a:lvl5pPr>
            <a:lvl6pPr indent="-704850" lvl="5" marL="2743200">
              <a:lnSpc>
                <a:spcPct val="115000"/>
              </a:lnSpc>
              <a:spcBef>
                <a:spcPts val="8500"/>
              </a:spcBef>
              <a:spcAft>
                <a:spcPts val="0"/>
              </a:spcAft>
              <a:buClr>
                <a:schemeClr val="dk2"/>
              </a:buClr>
              <a:buSzPts val="7500"/>
              <a:buChar char="■"/>
              <a:defRPr sz="7500">
                <a:solidFill>
                  <a:schemeClr val="dk2"/>
                </a:solidFill>
              </a:defRPr>
            </a:lvl6pPr>
            <a:lvl7pPr indent="-704850" lvl="6" marL="3200400">
              <a:lnSpc>
                <a:spcPct val="115000"/>
              </a:lnSpc>
              <a:spcBef>
                <a:spcPts val="8500"/>
              </a:spcBef>
              <a:spcAft>
                <a:spcPts val="0"/>
              </a:spcAft>
              <a:buClr>
                <a:schemeClr val="dk2"/>
              </a:buClr>
              <a:buSzPts val="7500"/>
              <a:buChar char="●"/>
              <a:defRPr sz="7500">
                <a:solidFill>
                  <a:schemeClr val="dk2"/>
                </a:solidFill>
              </a:defRPr>
            </a:lvl7pPr>
            <a:lvl8pPr indent="-704850" lvl="7" marL="3657600">
              <a:lnSpc>
                <a:spcPct val="115000"/>
              </a:lnSpc>
              <a:spcBef>
                <a:spcPts val="8500"/>
              </a:spcBef>
              <a:spcAft>
                <a:spcPts val="0"/>
              </a:spcAft>
              <a:buClr>
                <a:schemeClr val="dk2"/>
              </a:buClr>
              <a:buSzPts val="7500"/>
              <a:buChar char="○"/>
              <a:defRPr sz="7500">
                <a:solidFill>
                  <a:schemeClr val="dk2"/>
                </a:solidFill>
              </a:defRPr>
            </a:lvl8pPr>
            <a:lvl9pPr indent="-704850" lvl="8" marL="4114800">
              <a:lnSpc>
                <a:spcPct val="115000"/>
              </a:lnSpc>
              <a:spcBef>
                <a:spcPts val="8500"/>
              </a:spcBef>
              <a:spcAft>
                <a:spcPts val="8500"/>
              </a:spcAft>
              <a:buClr>
                <a:schemeClr val="dk2"/>
              </a:buClr>
              <a:buSzPts val="7500"/>
              <a:buChar char="■"/>
              <a:defRPr sz="7500">
                <a:solidFill>
                  <a:schemeClr val="dk2"/>
                </a:solidFill>
              </a:defRPr>
            </a:lvl9pPr>
          </a:lstStyle>
          <a:p/>
        </p:txBody>
      </p:sp>
      <p:sp>
        <p:nvSpPr>
          <p:cNvPr id="8" name="Google Shape;8;p1"/>
          <p:cNvSpPr txBox="1"/>
          <p:nvPr>
            <p:ph idx="12" type="sldNum"/>
          </p:nvPr>
        </p:nvSpPr>
        <p:spPr>
          <a:xfrm>
            <a:off x="40667798" y="29844588"/>
            <a:ext cx="2634000" cy="2518800"/>
          </a:xfrm>
          <a:prstGeom prst="rect">
            <a:avLst/>
          </a:prstGeom>
          <a:noFill/>
          <a:ln>
            <a:noFill/>
          </a:ln>
        </p:spPr>
        <p:txBody>
          <a:bodyPr anchorCtr="0" anchor="ctr" bIns="487575" lIns="487575" spcFirstLastPara="1" rIns="487575" wrap="square" tIns="487575">
            <a:noAutofit/>
          </a:bodyPr>
          <a:lstStyle>
            <a:lvl1pPr lvl="0" algn="r">
              <a:buNone/>
              <a:defRPr sz="5300">
                <a:solidFill>
                  <a:schemeClr val="dk2"/>
                </a:solidFill>
              </a:defRPr>
            </a:lvl1pPr>
            <a:lvl2pPr lvl="1" algn="r">
              <a:buNone/>
              <a:defRPr sz="5300">
                <a:solidFill>
                  <a:schemeClr val="dk2"/>
                </a:solidFill>
              </a:defRPr>
            </a:lvl2pPr>
            <a:lvl3pPr lvl="2" algn="r">
              <a:buNone/>
              <a:defRPr sz="5300">
                <a:solidFill>
                  <a:schemeClr val="dk2"/>
                </a:solidFill>
              </a:defRPr>
            </a:lvl3pPr>
            <a:lvl4pPr lvl="3" algn="r">
              <a:buNone/>
              <a:defRPr sz="5300">
                <a:solidFill>
                  <a:schemeClr val="dk2"/>
                </a:solidFill>
              </a:defRPr>
            </a:lvl4pPr>
            <a:lvl5pPr lvl="4" algn="r">
              <a:buNone/>
              <a:defRPr sz="5300">
                <a:solidFill>
                  <a:schemeClr val="dk2"/>
                </a:solidFill>
              </a:defRPr>
            </a:lvl5pPr>
            <a:lvl6pPr lvl="5" algn="r">
              <a:buNone/>
              <a:defRPr sz="5300">
                <a:solidFill>
                  <a:schemeClr val="dk2"/>
                </a:solidFill>
              </a:defRPr>
            </a:lvl6pPr>
            <a:lvl7pPr lvl="6" algn="r">
              <a:buNone/>
              <a:defRPr sz="5300">
                <a:solidFill>
                  <a:schemeClr val="dk2"/>
                </a:solidFill>
              </a:defRPr>
            </a:lvl7pPr>
            <a:lvl8pPr lvl="7" algn="r">
              <a:buNone/>
              <a:defRPr sz="5300">
                <a:solidFill>
                  <a:schemeClr val="dk2"/>
                </a:solidFill>
              </a:defRPr>
            </a:lvl8pPr>
            <a:lvl9pPr lvl="8" algn="r">
              <a:buNone/>
              <a:defRPr sz="53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hyperlink" Target="https://realearth.ssec.wisc.edu/" TargetMode="External"/><Relationship Id="rId4" Type="http://schemas.openxmlformats.org/officeDocument/2006/relationships/image" Target="../media/image1.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3"/>
          <p:cNvSpPr txBox="1"/>
          <p:nvPr/>
        </p:nvSpPr>
        <p:spPr>
          <a:xfrm>
            <a:off x="905700" y="2884875"/>
            <a:ext cx="42079800" cy="30987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8000">
                <a:solidFill>
                  <a:srgbClr val="FFFFFF"/>
                </a:solidFill>
              </a:rPr>
              <a:t>Extreme</a:t>
            </a:r>
            <a:r>
              <a:rPr b="1" lang="en" sz="8000">
                <a:solidFill>
                  <a:srgbClr val="FFFFFF"/>
                </a:solidFill>
              </a:rPr>
              <a:t> and </a:t>
            </a:r>
            <a:r>
              <a:rPr b="1" lang="en" sz="8000">
                <a:solidFill>
                  <a:srgbClr val="FFFFFF"/>
                </a:solidFill>
              </a:rPr>
              <a:t>excessive</a:t>
            </a:r>
            <a:r>
              <a:rPr b="1" lang="en" sz="8000">
                <a:solidFill>
                  <a:srgbClr val="FFFFFF"/>
                </a:solidFill>
              </a:rPr>
              <a:t> rain patterns in the mid to east U.S.A.</a:t>
            </a:r>
            <a:endParaRPr b="1" sz="8000">
              <a:solidFill>
                <a:srgbClr val="FFFFFF"/>
              </a:solidFill>
            </a:endParaRPr>
          </a:p>
          <a:p>
            <a:pPr indent="0" lvl="0" marL="0" rtl="0" algn="ctr">
              <a:spcBef>
                <a:spcPts val="0"/>
              </a:spcBef>
              <a:spcAft>
                <a:spcPts val="0"/>
              </a:spcAft>
              <a:buNone/>
            </a:pPr>
            <a:r>
              <a:t/>
            </a:r>
            <a:endParaRPr b="1" sz="3600">
              <a:solidFill>
                <a:srgbClr val="FFFFFF"/>
              </a:solidFill>
            </a:endParaRPr>
          </a:p>
          <a:p>
            <a:pPr indent="0" lvl="0" marL="0" rtl="0" algn="ctr">
              <a:spcBef>
                <a:spcPts val="0"/>
              </a:spcBef>
              <a:spcAft>
                <a:spcPts val="0"/>
              </a:spcAft>
              <a:buNone/>
            </a:pPr>
            <a:r>
              <a:t/>
            </a:r>
            <a:endParaRPr b="1" sz="3600">
              <a:solidFill>
                <a:srgbClr val="FFFFFF"/>
              </a:solidFill>
            </a:endParaRPr>
          </a:p>
        </p:txBody>
      </p:sp>
      <p:sp>
        <p:nvSpPr>
          <p:cNvPr id="70" name="Google Shape;70;p13"/>
          <p:cNvSpPr txBox="1"/>
          <p:nvPr/>
        </p:nvSpPr>
        <p:spPr>
          <a:xfrm>
            <a:off x="1581200" y="26762575"/>
            <a:ext cx="14687400" cy="5301900"/>
          </a:xfrm>
          <a:prstGeom prst="rect">
            <a:avLst/>
          </a:prstGeom>
          <a:noFill/>
          <a:ln>
            <a:noFill/>
          </a:ln>
        </p:spPr>
        <p:txBody>
          <a:bodyPr anchorCtr="0" anchor="t" bIns="91425" lIns="91425" spcFirstLastPara="1" rIns="91425" wrap="square" tIns="91425">
            <a:noAutofit/>
          </a:bodyPr>
          <a:lstStyle/>
          <a:p>
            <a:pPr indent="457200" lvl="0" marL="0" rtl="0" algn="l">
              <a:lnSpc>
                <a:spcPct val="150000"/>
              </a:lnSpc>
              <a:spcBef>
                <a:spcPts val="0"/>
              </a:spcBef>
              <a:spcAft>
                <a:spcPts val="0"/>
              </a:spcAft>
              <a:buClr>
                <a:schemeClr val="dk1"/>
              </a:buClr>
              <a:buSzPts val="1100"/>
              <a:buFont typeface="Arial"/>
              <a:buNone/>
            </a:pPr>
            <a:r>
              <a:rPr lang="en" sz="4000">
                <a:solidFill>
                  <a:schemeClr val="dk1"/>
                </a:solidFill>
              </a:rPr>
              <a:t> We </a:t>
            </a:r>
            <a:r>
              <a:rPr lang="en" sz="4000">
                <a:solidFill>
                  <a:schemeClr val="dk1"/>
                </a:solidFill>
              </a:rPr>
              <a:t>hypothesized that the storm will head up North towards Maine, New York, Delaware, ect. And will also split south into Florida, Louisiana, and Mississippi. This particular storm has been noted to cause heavy flooding in Houston, therefore making it’s center most active.</a:t>
            </a:r>
            <a:endParaRPr sz="4000">
              <a:solidFill>
                <a:schemeClr val="dk1"/>
              </a:solidFill>
            </a:endParaRPr>
          </a:p>
          <a:p>
            <a:pPr indent="0" lvl="0" marL="0" rtl="0" algn="ctr">
              <a:lnSpc>
                <a:spcPct val="200000"/>
              </a:lnSpc>
              <a:spcBef>
                <a:spcPts val="0"/>
              </a:spcBef>
              <a:spcAft>
                <a:spcPts val="0"/>
              </a:spcAft>
              <a:buNone/>
            </a:pPr>
            <a:r>
              <a:t/>
            </a:r>
            <a:endParaRPr sz="4000">
              <a:solidFill>
                <a:schemeClr val="dk1"/>
              </a:solidFill>
            </a:endParaRPr>
          </a:p>
        </p:txBody>
      </p:sp>
      <p:sp>
        <p:nvSpPr>
          <p:cNvPr id="71" name="Google Shape;71;p13"/>
          <p:cNvSpPr txBox="1"/>
          <p:nvPr/>
        </p:nvSpPr>
        <p:spPr>
          <a:xfrm>
            <a:off x="6874950" y="24705675"/>
            <a:ext cx="6735600" cy="234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6000">
                <a:solidFill>
                  <a:schemeClr val="dk1"/>
                </a:solidFill>
              </a:rPr>
              <a:t>Hypothesis</a:t>
            </a:r>
            <a:endParaRPr b="1" sz="6000">
              <a:solidFill>
                <a:schemeClr val="dk1"/>
              </a:solidFill>
            </a:endParaRPr>
          </a:p>
        </p:txBody>
      </p:sp>
      <p:sp>
        <p:nvSpPr>
          <p:cNvPr id="72" name="Google Shape;72;p13"/>
          <p:cNvSpPr txBox="1"/>
          <p:nvPr/>
        </p:nvSpPr>
        <p:spPr>
          <a:xfrm>
            <a:off x="304225" y="8579475"/>
            <a:ext cx="19431600" cy="1432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650"/>
          </a:p>
        </p:txBody>
      </p:sp>
      <p:sp>
        <p:nvSpPr>
          <p:cNvPr id="73" name="Google Shape;73;p13"/>
          <p:cNvSpPr txBox="1"/>
          <p:nvPr/>
        </p:nvSpPr>
        <p:spPr>
          <a:xfrm>
            <a:off x="24556675" y="22447400"/>
            <a:ext cx="13180200" cy="1341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6000"/>
              <a:t>S</a:t>
            </a:r>
            <a:r>
              <a:rPr b="1" lang="en" sz="6000"/>
              <a:t>ummary</a:t>
            </a:r>
            <a:endParaRPr b="1" sz="6000"/>
          </a:p>
        </p:txBody>
      </p:sp>
      <p:sp>
        <p:nvSpPr>
          <p:cNvPr id="74" name="Google Shape;74;p13"/>
          <p:cNvSpPr txBox="1"/>
          <p:nvPr/>
        </p:nvSpPr>
        <p:spPr>
          <a:xfrm>
            <a:off x="21088625" y="24705675"/>
            <a:ext cx="19431600" cy="5301900"/>
          </a:xfrm>
          <a:prstGeom prst="rect">
            <a:avLst/>
          </a:prstGeom>
          <a:noFill/>
          <a:ln>
            <a:noFill/>
          </a:ln>
        </p:spPr>
        <p:txBody>
          <a:bodyPr anchorCtr="0" anchor="t" bIns="91425" lIns="91425" spcFirstLastPara="1" rIns="91425" wrap="square" tIns="91425">
            <a:noAutofit/>
          </a:bodyPr>
          <a:lstStyle/>
          <a:p>
            <a:pPr indent="457200" lvl="0" marL="0" rtl="0" algn="l">
              <a:lnSpc>
                <a:spcPct val="150000"/>
              </a:lnSpc>
              <a:spcBef>
                <a:spcPts val="0"/>
              </a:spcBef>
              <a:spcAft>
                <a:spcPts val="0"/>
              </a:spcAft>
              <a:buClr>
                <a:schemeClr val="dk1"/>
              </a:buClr>
              <a:buSzPts val="1100"/>
              <a:buFont typeface="Arial"/>
              <a:buNone/>
            </a:pPr>
            <a:r>
              <a:rPr lang="en" sz="4000">
                <a:solidFill>
                  <a:schemeClr val="dk1"/>
                </a:solidFill>
              </a:rPr>
              <a:t>After we </a:t>
            </a:r>
            <a:r>
              <a:rPr lang="en" sz="4000">
                <a:solidFill>
                  <a:schemeClr val="dk1"/>
                </a:solidFill>
              </a:rPr>
              <a:t>waited</a:t>
            </a:r>
            <a:r>
              <a:rPr lang="en" sz="4000">
                <a:solidFill>
                  <a:schemeClr val="dk1"/>
                </a:solidFill>
              </a:rPr>
              <a:t> for the  storm to end and we looked at the data we </a:t>
            </a:r>
            <a:r>
              <a:rPr lang="en" sz="4000">
                <a:solidFill>
                  <a:schemeClr val="dk1"/>
                </a:solidFill>
              </a:rPr>
              <a:t>discovered</a:t>
            </a:r>
            <a:r>
              <a:rPr lang="en" sz="4000">
                <a:solidFill>
                  <a:schemeClr val="dk1"/>
                </a:solidFill>
              </a:rPr>
              <a:t> some major things, first What </a:t>
            </a:r>
            <a:r>
              <a:rPr lang="en" sz="4000">
                <a:solidFill>
                  <a:schemeClr val="dk1"/>
                </a:solidFill>
              </a:rPr>
              <a:t>ended</a:t>
            </a:r>
            <a:r>
              <a:rPr lang="en" sz="4000">
                <a:solidFill>
                  <a:schemeClr val="dk1"/>
                </a:solidFill>
              </a:rPr>
              <a:t> up </a:t>
            </a:r>
            <a:r>
              <a:rPr lang="en" sz="4000">
                <a:solidFill>
                  <a:schemeClr val="dk1"/>
                </a:solidFill>
              </a:rPr>
              <a:t>happening</a:t>
            </a:r>
            <a:r>
              <a:rPr lang="en" sz="4000">
                <a:solidFill>
                  <a:schemeClr val="dk1"/>
                </a:solidFill>
              </a:rPr>
              <a:t> was that after the storm moved through </a:t>
            </a:r>
            <a:r>
              <a:rPr lang="en" sz="4000">
                <a:solidFill>
                  <a:schemeClr val="dk1"/>
                </a:solidFill>
              </a:rPr>
              <a:t>louisiana</a:t>
            </a:r>
            <a:r>
              <a:rPr lang="en" sz="4000">
                <a:solidFill>
                  <a:schemeClr val="dk1"/>
                </a:solidFill>
              </a:rPr>
              <a:t> and </a:t>
            </a:r>
            <a:r>
              <a:rPr lang="en" sz="4000">
                <a:solidFill>
                  <a:schemeClr val="dk1"/>
                </a:solidFill>
              </a:rPr>
              <a:t>florida</a:t>
            </a:r>
            <a:r>
              <a:rPr lang="en" sz="4000">
                <a:solidFill>
                  <a:schemeClr val="dk1"/>
                </a:solidFill>
              </a:rPr>
              <a:t> it curved </a:t>
            </a:r>
            <a:r>
              <a:rPr lang="en" sz="4000">
                <a:solidFill>
                  <a:schemeClr val="dk1"/>
                </a:solidFill>
              </a:rPr>
              <a:t>upward</a:t>
            </a:r>
            <a:r>
              <a:rPr lang="en" sz="4000">
                <a:solidFill>
                  <a:schemeClr val="dk1"/>
                </a:solidFill>
              </a:rPr>
              <a:t> at  angle. This moved </a:t>
            </a:r>
            <a:r>
              <a:rPr lang="en" sz="4000">
                <a:solidFill>
                  <a:schemeClr val="dk1"/>
                </a:solidFill>
              </a:rPr>
              <a:t>the</a:t>
            </a:r>
            <a:r>
              <a:rPr lang="en" sz="4000">
                <a:solidFill>
                  <a:schemeClr val="dk1"/>
                </a:solidFill>
              </a:rPr>
              <a:t> storm </a:t>
            </a:r>
            <a:r>
              <a:rPr lang="en" sz="4000">
                <a:solidFill>
                  <a:schemeClr val="dk1"/>
                </a:solidFill>
              </a:rPr>
              <a:t>toward</a:t>
            </a:r>
            <a:r>
              <a:rPr lang="en" sz="4000">
                <a:solidFill>
                  <a:schemeClr val="dk1"/>
                </a:solidFill>
              </a:rPr>
              <a:t> the </a:t>
            </a:r>
            <a:r>
              <a:rPr lang="en" sz="4000">
                <a:solidFill>
                  <a:schemeClr val="dk1"/>
                </a:solidFill>
              </a:rPr>
              <a:t>ocean</a:t>
            </a:r>
            <a:r>
              <a:rPr lang="en" sz="4000">
                <a:solidFill>
                  <a:schemeClr val="dk1"/>
                </a:solidFill>
              </a:rPr>
              <a:t> making it more </a:t>
            </a:r>
            <a:r>
              <a:rPr lang="en" sz="4000">
                <a:solidFill>
                  <a:schemeClr val="dk1"/>
                </a:solidFill>
              </a:rPr>
              <a:t>powerful</a:t>
            </a:r>
            <a:r>
              <a:rPr lang="en" sz="4000">
                <a:solidFill>
                  <a:schemeClr val="dk1"/>
                </a:solidFill>
              </a:rPr>
              <a:t>. However the storm also moved too </a:t>
            </a:r>
            <a:r>
              <a:rPr lang="en" sz="4000">
                <a:solidFill>
                  <a:schemeClr val="dk1"/>
                </a:solidFill>
              </a:rPr>
              <a:t>far</a:t>
            </a:r>
            <a:r>
              <a:rPr lang="en" sz="4000">
                <a:solidFill>
                  <a:schemeClr val="dk1"/>
                </a:solidFill>
              </a:rPr>
              <a:t> </a:t>
            </a:r>
            <a:r>
              <a:rPr lang="en" sz="4000">
                <a:solidFill>
                  <a:schemeClr val="dk1"/>
                </a:solidFill>
              </a:rPr>
              <a:t>into</a:t>
            </a:r>
            <a:r>
              <a:rPr lang="en" sz="4000">
                <a:solidFill>
                  <a:schemeClr val="dk1"/>
                </a:solidFill>
              </a:rPr>
              <a:t> the </a:t>
            </a:r>
            <a:r>
              <a:rPr lang="en" sz="4000">
                <a:solidFill>
                  <a:schemeClr val="dk1"/>
                </a:solidFill>
              </a:rPr>
              <a:t>ocean</a:t>
            </a:r>
            <a:r>
              <a:rPr lang="en" sz="4000">
                <a:solidFill>
                  <a:schemeClr val="dk1"/>
                </a:solidFill>
              </a:rPr>
              <a:t> and was </a:t>
            </a:r>
            <a:r>
              <a:rPr lang="en" sz="4000">
                <a:solidFill>
                  <a:schemeClr val="dk1"/>
                </a:solidFill>
              </a:rPr>
              <a:t>blown</a:t>
            </a:r>
            <a:r>
              <a:rPr lang="en" sz="4000">
                <a:solidFill>
                  <a:schemeClr val="dk1"/>
                </a:solidFill>
              </a:rPr>
              <a:t> even </a:t>
            </a:r>
            <a:r>
              <a:rPr lang="en" sz="4000">
                <a:solidFill>
                  <a:schemeClr val="dk1"/>
                </a:solidFill>
              </a:rPr>
              <a:t>fathar</a:t>
            </a:r>
            <a:r>
              <a:rPr lang="en" sz="4000">
                <a:solidFill>
                  <a:schemeClr val="dk1"/>
                </a:solidFill>
              </a:rPr>
              <a:t> out where it </a:t>
            </a:r>
            <a:r>
              <a:rPr lang="en" sz="4000">
                <a:solidFill>
                  <a:schemeClr val="dk1"/>
                </a:solidFill>
              </a:rPr>
              <a:t>disappeared</a:t>
            </a:r>
            <a:r>
              <a:rPr lang="en" sz="4000">
                <a:solidFill>
                  <a:schemeClr val="dk1"/>
                </a:solidFill>
              </a:rPr>
              <a:t> outside the range of our data. And second we </a:t>
            </a:r>
            <a:r>
              <a:rPr lang="en" sz="4000">
                <a:solidFill>
                  <a:schemeClr val="dk1"/>
                </a:solidFill>
              </a:rPr>
              <a:t>were</a:t>
            </a:r>
            <a:r>
              <a:rPr lang="en" sz="4000">
                <a:solidFill>
                  <a:schemeClr val="dk1"/>
                </a:solidFill>
              </a:rPr>
              <a:t> a little off with our </a:t>
            </a:r>
            <a:r>
              <a:rPr lang="en" sz="4000">
                <a:solidFill>
                  <a:schemeClr val="dk1"/>
                </a:solidFill>
              </a:rPr>
              <a:t>hypothesis</a:t>
            </a:r>
            <a:r>
              <a:rPr lang="en" sz="4000">
                <a:solidFill>
                  <a:schemeClr val="dk1"/>
                </a:solidFill>
              </a:rPr>
              <a:t> and the wind was stronger then expected.</a:t>
            </a:r>
            <a:endParaRPr sz="4000">
              <a:solidFill>
                <a:schemeClr val="dk1"/>
              </a:solidFill>
            </a:endParaRPr>
          </a:p>
          <a:p>
            <a:pPr indent="0" lvl="0" marL="0" rtl="0" algn="l">
              <a:spcBef>
                <a:spcPts val="0"/>
              </a:spcBef>
              <a:spcAft>
                <a:spcPts val="0"/>
              </a:spcAft>
              <a:buNone/>
            </a:pPr>
            <a:r>
              <a:t/>
            </a:r>
            <a:endParaRPr sz="4000"/>
          </a:p>
        </p:txBody>
      </p:sp>
      <p:sp>
        <p:nvSpPr>
          <p:cNvPr id="75" name="Google Shape;75;p13"/>
          <p:cNvSpPr txBox="1"/>
          <p:nvPr/>
        </p:nvSpPr>
        <p:spPr>
          <a:xfrm>
            <a:off x="1997100" y="8724025"/>
            <a:ext cx="16491300" cy="11982000"/>
          </a:xfrm>
          <a:prstGeom prst="rect">
            <a:avLst/>
          </a:prstGeom>
          <a:noFill/>
          <a:ln>
            <a:noFill/>
          </a:ln>
        </p:spPr>
        <p:txBody>
          <a:bodyPr anchorCtr="0" anchor="t" bIns="91425" lIns="91425" spcFirstLastPara="1" rIns="91425" wrap="square" tIns="91425">
            <a:noAutofit/>
          </a:bodyPr>
          <a:lstStyle/>
          <a:p>
            <a:pPr indent="457200" lvl="0" marL="0" rtl="0" algn="l">
              <a:lnSpc>
                <a:spcPct val="150000"/>
              </a:lnSpc>
              <a:spcBef>
                <a:spcPts val="0"/>
              </a:spcBef>
              <a:spcAft>
                <a:spcPts val="0"/>
              </a:spcAft>
              <a:buNone/>
            </a:pPr>
            <a:r>
              <a:t/>
            </a:r>
            <a:endParaRPr sz="4000">
              <a:solidFill>
                <a:schemeClr val="dk1"/>
              </a:solidFill>
            </a:endParaRPr>
          </a:p>
          <a:p>
            <a:pPr indent="457200" lvl="0" marL="0" rtl="0" algn="l">
              <a:lnSpc>
                <a:spcPct val="150000"/>
              </a:lnSpc>
              <a:spcBef>
                <a:spcPts val="0"/>
              </a:spcBef>
              <a:spcAft>
                <a:spcPts val="0"/>
              </a:spcAft>
              <a:buClr>
                <a:schemeClr val="dk1"/>
              </a:buClr>
              <a:buSzPts val="1100"/>
              <a:buFont typeface="Arial"/>
              <a:buNone/>
            </a:pPr>
            <a:r>
              <a:rPr lang="en" sz="4000">
                <a:solidFill>
                  <a:schemeClr val="dk1"/>
                </a:solidFill>
              </a:rPr>
              <a:t>The weather scenario currently being investigated is the excessive rainfall within the southern regions of the united states. As seen from Real Earth's current world display, heavy rainfall and flooding has been prevalent in the Eastern side of Texas and in all of Louisiana. Giving from data over the course of three days and due to strong winds based around the current area, it is hypothesized that the storm will head up North towards Maine, New York, Delaware, ect. And will also split south into Florida, Louisiana, and Mississippi. This particular storm has been noted to cause heavy flooding in Houston, therefore making it’s center most active.</a:t>
            </a:r>
            <a:endParaRPr sz="4000"/>
          </a:p>
        </p:txBody>
      </p:sp>
      <p:sp>
        <p:nvSpPr>
          <p:cNvPr id="76" name="Google Shape;76;p13"/>
          <p:cNvSpPr txBox="1"/>
          <p:nvPr/>
        </p:nvSpPr>
        <p:spPr>
          <a:xfrm>
            <a:off x="966300" y="6404925"/>
            <a:ext cx="18552900" cy="1341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6000"/>
              <a:t>Background</a:t>
            </a:r>
            <a:r>
              <a:rPr b="1" lang="en" sz="6000"/>
              <a:t> </a:t>
            </a:r>
            <a:endParaRPr b="1" sz="6000"/>
          </a:p>
        </p:txBody>
      </p:sp>
      <p:sp>
        <p:nvSpPr>
          <p:cNvPr id="77" name="Google Shape;77;p13"/>
          <p:cNvSpPr txBox="1"/>
          <p:nvPr/>
        </p:nvSpPr>
        <p:spPr>
          <a:xfrm>
            <a:off x="22804525" y="6404925"/>
            <a:ext cx="10968000" cy="1341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6000"/>
              <a:t>Data collection </a:t>
            </a:r>
            <a:endParaRPr b="1" sz="6000"/>
          </a:p>
        </p:txBody>
      </p:sp>
      <p:sp>
        <p:nvSpPr>
          <p:cNvPr id="78" name="Google Shape;78;p13"/>
          <p:cNvSpPr txBox="1"/>
          <p:nvPr/>
        </p:nvSpPr>
        <p:spPr>
          <a:xfrm>
            <a:off x="21773825" y="8788450"/>
            <a:ext cx="12386700" cy="483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000"/>
              <a:t>Our data was collected using real earth. We found a filter called wind patterns and </a:t>
            </a:r>
            <a:r>
              <a:rPr lang="en" sz="4000"/>
              <a:t>excessive</a:t>
            </a:r>
            <a:r>
              <a:rPr lang="en" sz="4000"/>
              <a:t> </a:t>
            </a:r>
            <a:r>
              <a:rPr lang="en" sz="4000"/>
              <a:t>brain</a:t>
            </a:r>
            <a:r>
              <a:rPr lang="en" sz="4000"/>
              <a:t> activity. We looked first at the rain </a:t>
            </a:r>
            <a:r>
              <a:rPr lang="en" sz="4000"/>
              <a:t>activity</a:t>
            </a:r>
            <a:r>
              <a:rPr lang="en" sz="4000"/>
              <a:t>. It was </a:t>
            </a:r>
            <a:r>
              <a:rPr lang="en" sz="4000"/>
              <a:t>concentrated</a:t>
            </a:r>
            <a:r>
              <a:rPr lang="en" sz="4000"/>
              <a:t> in </a:t>
            </a:r>
            <a:r>
              <a:rPr lang="en" sz="4000"/>
              <a:t>houston</a:t>
            </a:r>
            <a:r>
              <a:rPr lang="en" sz="4000"/>
              <a:t> </a:t>
            </a:r>
            <a:r>
              <a:rPr lang="en" sz="4000"/>
              <a:t>texas</a:t>
            </a:r>
            <a:r>
              <a:rPr lang="en" sz="4000"/>
              <a:t> and the days before had the storm more </a:t>
            </a:r>
            <a:r>
              <a:rPr lang="en" sz="4000"/>
              <a:t>toward</a:t>
            </a:r>
            <a:r>
              <a:rPr lang="en" sz="4000"/>
              <a:t> the gulf of mexico. Wwe look at the wind patterns to try to </a:t>
            </a:r>
            <a:r>
              <a:rPr lang="en" sz="4000"/>
              <a:t>estimate</a:t>
            </a:r>
            <a:r>
              <a:rPr lang="en" sz="4000"/>
              <a:t> where the storm will go. No other </a:t>
            </a:r>
            <a:r>
              <a:rPr lang="en" sz="4000"/>
              <a:t>websites</a:t>
            </a:r>
            <a:r>
              <a:rPr lang="en" sz="4000"/>
              <a:t> </a:t>
            </a:r>
            <a:r>
              <a:rPr lang="en" sz="4000"/>
              <a:t>were</a:t>
            </a:r>
            <a:r>
              <a:rPr lang="en" sz="4000"/>
              <a:t> used to find data used in this </a:t>
            </a:r>
            <a:r>
              <a:rPr lang="en" sz="4000"/>
              <a:t>poster</a:t>
            </a:r>
            <a:endParaRPr sz="4000"/>
          </a:p>
        </p:txBody>
      </p:sp>
      <p:sp>
        <p:nvSpPr>
          <p:cNvPr id="79" name="Google Shape;79;p13"/>
          <p:cNvSpPr txBox="1"/>
          <p:nvPr/>
        </p:nvSpPr>
        <p:spPr>
          <a:xfrm>
            <a:off x="36256825" y="6521575"/>
            <a:ext cx="6288600" cy="1164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6000"/>
              <a:t>References</a:t>
            </a:r>
            <a:r>
              <a:rPr b="1" lang="en" sz="6000"/>
              <a:t>  </a:t>
            </a:r>
            <a:endParaRPr b="1" sz="6000"/>
          </a:p>
        </p:txBody>
      </p:sp>
      <p:sp>
        <p:nvSpPr>
          <p:cNvPr id="80" name="Google Shape;80;p13"/>
          <p:cNvSpPr txBox="1"/>
          <p:nvPr/>
        </p:nvSpPr>
        <p:spPr>
          <a:xfrm>
            <a:off x="36800275" y="8928350"/>
            <a:ext cx="5201700" cy="4691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5000"/>
              <a:t>Real earth</a:t>
            </a:r>
            <a:endParaRPr sz="5000"/>
          </a:p>
          <a:p>
            <a:pPr indent="0" lvl="0" marL="0" rtl="0" algn="ctr">
              <a:spcBef>
                <a:spcPts val="0"/>
              </a:spcBef>
              <a:spcAft>
                <a:spcPts val="0"/>
              </a:spcAft>
              <a:buNone/>
            </a:pPr>
            <a:r>
              <a:t/>
            </a:r>
            <a:endParaRPr sz="4500"/>
          </a:p>
          <a:p>
            <a:pPr indent="0" lvl="0" marL="0" rtl="0" algn="ctr">
              <a:spcBef>
                <a:spcPts val="0"/>
              </a:spcBef>
              <a:spcAft>
                <a:spcPts val="0"/>
              </a:spcAft>
              <a:buNone/>
            </a:pPr>
            <a:r>
              <a:rPr lang="en" sz="4500" u="sng">
                <a:solidFill>
                  <a:schemeClr val="hlink"/>
                </a:solidFill>
                <a:hlinkClick r:id="rId3"/>
              </a:rPr>
              <a:t>https://realearth.ssec.wisc.edu/</a:t>
            </a:r>
            <a:endParaRPr sz="4500"/>
          </a:p>
        </p:txBody>
      </p:sp>
      <p:sp>
        <p:nvSpPr>
          <p:cNvPr id="81" name="Google Shape;81;p13"/>
          <p:cNvSpPr txBox="1"/>
          <p:nvPr/>
        </p:nvSpPr>
        <p:spPr>
          <a:xfrm>
            <a:off x="22204400" y="15511175"/>
            <a:ext cx="19431600" cy="1341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6000"/>
              <a:t>R</a:t>
            </a:r>
            <a:r>
              <a:rPr b="1" lang="en" sz="6000"/>
              <a:t>esults</a:t>
            </a:r>
            <a:endParaRPr b="1" sz="6000"/>
          </a:p>
        </p:txBody>
      </p:sp>
      <p:sp>
        <p:nvSpPr>
          <p:cNvPr id="82" name="Google Shape;82;p13"/>
          <p:cNvSpPr txBox="1"/>
          <p:nvPr/>
        </p:nvSpPr>
        <p:spPr>
          <a:xfrm>
            <a:off x="21773825" y="17607400"/>
            <a:ext cx="9941100" cy="3098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600"/>
              <a:t>After the storm died down the rain threat all but </a:t>
            </a:r>
            <a:r>
              <a:rPr lang="en" sz="3600"/>
              <a:t>disappeared</a:t>
            </a:r>
            <a:r>
              <a:rPr lang="en" sz="3600"/>
              <a:t>. </a:t>
            </a:r>
            <a:r>
              <a:rPr lang="en" sz="3600"/>
              <a:t>However</a:t>
            </a:r>
            <a:r>
              <a:rPr lang="en" sz="3600"/>
              <a:t> after may 10th the storm stopped.but as of may 21st the rain threat is re</a:t>
            </a:r>
            <a:r>
              <a:rPr lang="en" sz="3600"/>
              <a:t>growing</a:t>
            </a:r>
            <a:r>
              <a:rPr lang="en" sz="3600"/>
              <a:t> in the middle east. This </a:t>
            </a:r>
            <a:r>
              <a:rPr lang="en" sz="3600"/>
              <a:t>might</a:t>
            </a:r>
            <a:r>
              <a:rPr lang="en" sz="3600"/>
              <a:t> </a:t>
            </a:r>
            <a:r>
              <a:rPr lang="en" sz="3600"/>
              <a:t>create</a:t>
            </a:r>
            <a:r>
              <a:rPr lang="en" sz="3600"/>
              <a:t> a new storm moving east again. Most </a:t>
            </a:r>
            <a:r>
              <a:rPr lang="en" sz="3600"/>
              <a:t>likely</a:t>
            </a:r>
            <a:r>
              <a:rPr lang="en" sz="3600"/>
              <a:t> form winds fmoving in  the same </a:t>
            </a:r>
            <a:r>
              <a:rPr lang="en" sz="3600"/>
              <a:t>patterns</a:t>
            </a:r>
            <a:r>
              <a:rPr lang="en" sz="3600"/>
              <a:t>.</a:t>
            </a:r>
            <a:endParaRPr sz="3600"/>
          </a:p>
        </p:txBody>
      </p:sp>
      <p:sp>
        <p:nvSpPr>
          <p:cNvPr id="83" name="Google Shape;83;p13"/>
          <p:cNvSpPr txBox="1"/>
          <p:nvPr/>
        </p:nvSpPr>
        <p:spPr>
          <a:xfrm>
            <a:off x="31870300" y="17662575"/>
            <a:ext cx="10675200" cy="72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000"/>
              <a:t>    May 21st                              May 10th</a:t>
            </a:r>
            <a:endParaRPr sz="4000"/>
          </a:p>
        </p:txBody>
      </p:sp>
      <p:pic>
        <p:nvPicPr>
          <p:cNvPr id="84" name="Google Shape;84;p13"/>
          <p:cNvPicPr preferRelativeResize="0"/>
          <p:nvPr/>
        </p:nvPicPr>
        <p:blipFill>
          <a:blip r:embed="rId4">
            <a:alphaModFix/>
          </a:blip>
          <a:stretch>
            <a:fillRect/>
          </a:stretch>
        </p:blipFill>
        <p:spPr>
          <a:xfrm>
            <a:off x="31715000" y="18479788"/>
            <a:ext cx="4420566" cy="2340300"/>
          </a:xfrm>
          <a:prstGeom prst="rect">
            <a:avLst/>
          </a:prstGeom>
          <a:noFill/>
          <a:ln>
            <a:noFill/>
          </a:ln>
        </p:spPr>
      </p:pic>
      <p:pic>
        <p:nvPicPr>
          <p:cNvPr id="85" name="Google Shape;85;p13"/>
          <p:cNvPicPr preferRelativeResize="0"/>
          <p:nvPr/>
        </p:nvPicPr>
        <p:blipFill>
          <a:blip r:embed="rId5">
            <a:alphaModFix/>
          </a:blip>
          <a:stretch>
            <a:fillRect/>
          </a:stretch>
        </p:blipFill>
        <p:spPr>
          <a:xfrm>
            <a:off x="37736875" y="18479800"/>
            <a:ext cx="4420575" cy="2340275"/>
          </a:xfrm>
          <a:prstGeom prst="rect">
            <a:avLst/>
          </a:prstGeom>
          <a:noFill/>
          <a:ln>
            <a:noFill/>
          </a:ln>
        </p:spPr>
      </p:pic>
      <p:sp>
        <p:nvSpPr>
          <p:cNvPr id="86" name="Google Shape;86;p13"/>
          <p:cNvSpPr txBox="1"/>
          <p:nvPr/>
        </p:nvSpPr>
        <p:spPr>
          <a:xfrm>
            <a:off x="28194000" y="609600"/>
            <a:ext cx="15011400" cy="134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5500">
                <a:solidFill>
                  <a:srgbClr val="FFFFFF"/>
                </a:solidFill>
              </a:rPr>
              <a:t>By: Zachary  margala and Patrick Wisniewiski</a:t>
            </a:r>
            <a:endParaRPr sz="55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