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73" r:id="rId5"/>
    <p:sldId id="274" r:id="rId6"/>
    <p:sldId id="266" r:id="rId7"/>
    <p:sldId id="264" r:id="rId8"/>
    <p:sldId id="259" r:id="rId9"/>
    <p:sldId id="263" r:id="rId10"/>
    <p:sldId id="257" r:id="rId11"/>
    <p:sldId id="265" r:id="rId12"/>
    <p:sldId id="275" r:id="rId13"/>
    <p:sldId id="272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4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435B8-1880-407D-AAE6-3F03CE42CD2D}" type="datetimeFigureOut">
              <a:rPr lang="en-US" smtClean="0"/>
              <a:t>4/29/16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E28D5-9345-444A-B4A2-2F71EF75E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E28D5-9345-444A-B4A2-2F71EF75EA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2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FCD4-DD3D-4B83-BB93-DE516002473E}" type="datetime1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8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35F7-02F0-42C3-AD16-FD3C4F61EF75}" type="datetime1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698C-2CE4-4C0C-8264-9BA46DD1C276}" type="datetime1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E05B-9E47-48E8-8B48-61B3BDB7B5DD}" type="datetime1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5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42C-DAFB-4E67-A5CD-E455766987F4}" type="datetime1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7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356-D3AF-4315-BF63-47A532F2E335}" type="datetime1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64A-F6E8-4487-A267-33384C2DDB2A}" type="datetime1">
              <a:rPr lang="en-US" smtClean="0"/>
              <a:t>4/29/16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6EA4-9D6E-457D-BFB0-C6A357EE58FF}" type="datetime1">
              <a:rPr lang="en-US" smtClean="0"/>
              <a:t>4/29/16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DB84-271D-4881-8748-5B21D342108B}" type="datetime1">
              <a:rPr lang="en-US" smtClean="0"/>
              <a:t>4/29/16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C5EC-432E-41DB-944D-67C20FA5D43D}" type="datetime1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7215-C879-411C-BF9E-1D1F7AEEE4AF}" type="datetime1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0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2F96-176E-4CD7-9E2F-BA5F4A7F0FBE}" type="datetime1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1346C-9412-4A94-A97B-6CD0804C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3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4" Type="http://schemas.openxmlformats.org/officeDocument/2006/relationships/image" Target="../media/image3.tmp"/><Relationship Id="rId5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mp"/><Relationship Id="rId3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mp"/><Relationship Id="rId3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NDVI during wet and dry periods in Puerto Rico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Eric </a:t>
            </a:r>
            <a:r>
              <a:rPr lang="en-US" dirty="0" err="1" smtClean="0"/>
              <a:t>Harmsen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Course: Satellite Direct Broadcast in Support of </a:t>
            </a:r>
          </a:p>
          <a:p>
            <a:r>
              <a:rPr lang="en-US" dirty="0" smtClean="0"/>
              <a:t>Real-Time Environmental Applications</a:t>
            </a:r>
          </a:p>
          <a:p>
            <a:r>
              <a:rPr lang="en-US" dirty="0" smtClean="0"/>
              <a:t>26-29 April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4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3" y="1744394"/>
            <a:ext cx="10494625" cy="39108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86933" y="628393"/>
            <a:ext cx="87274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Brightness temperature transect between San Juan </a:t>
            </a:r>
          </a:p>
          <a:p>
            <a:pPr algn="ctr"/>
            <a:r>
              <a:rPr lang="en-US" sz="3200" dirty="0" smtClean="0"/>
              <a:t>and El </a:t>
            </a:r>
            <a:r>
              <a:rPr lang="en-US" sz="3200" dirty="0" err="1" smtClean="0"/>
              <a:t>Yunque</a:t>
            </a:r>
            <a:r>
              <a:rPr lang="en-US" sz="3200" dirty="0" smtClean="0"/>
              <a:t>, Puerto Rico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411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8" y="3591362"/>
            <a:ext cx="5151905" cy="26038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3591362"/>
            <a:ext cx="5537524" cy="279798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3" y="1109384"/>
            <a:ext cx="4560589" cy="180262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3" y="1169671"/>
            <a:ext cx="4550557" cy="183772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4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0"/>
            <a:ext cx="7812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4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NDVI is a relatively good indicator of Vegetation health</a:t>
            </a:r>
          </a:p>
          <a:p>
            <a:r>
              <a:rPr lang="en-US" dirty="0" smtClean="0"/>
              <a:t>Significant differences were observed between the wet and dry conditions.</a:t>
            </a:r>
          </a:p>
          <a:p>
            <a:r>
              <a:rPr lang="en-US" dirty="0" smtClean="0"/>
              <a:t>Cloud cover can result in erroneous values of the NDVI</a:t>
            </a:r>
          </a:p>
          <a:p>
            <a:r>
              <a:rPr lang="en-US" dirty="0" smtClean="0"/>
              <a:t>Comparison of the NDVI for the drought conditions with soil moisture saturation and crop stress coefficient show that NDVI is less sensitive the potential adverse conditions on </a:t>
            </a:r>
            <a:r>
              <a:rPr lang="en-US" smtClean="0"/>
              <a:t>the 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6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Normalized Difference </a:t>
            </a:r>
            <a:r>
              <a:rPr lang="en-US" dirty="0"/>
              <a:t>V</a:t>
            </a:r>
            <a:r>
              <a:rPr lang="en-US" dirty="0" smtClean="0"/>
              <a:t>egetation Index (NDVI) is and indicator of the presence of green vegetation.  </a:t>
            </a:r>
          </a:p>
          <a:p>
            <a:r>
              <a:rPr lang="en-US" dirty="0" smtClean="0"/>
              <a:t>Importance: to assess vegetation health</a:t>
            </a:r>
          </a:p>
          <a:p>
            <a:r>
              <a:rPr lang="en-US" dirty="0" smtClean="0"/>
              <a:t>My project: Comparison of the NDVI over Puerto Rico during </a:t>
            </a:r>
            <a:r>
              <a:rPr lang="en-US" dirty="0" err="1" smtClean="0"/>
              <a:t>during</a:t>
            </a:r>
            <a:r>
              <a:rPr lang="en-US" dirty="0" smtClean="0"/>
              <a:t> wet (Dec 8, 2014) and dry (May 8, 2015).  Severe drought occurred during the dry period.</a:t>
            </a:r>
          </a:p>
          <a:p>
            <a:r>
              <a:rPr lang="en-US" dirty="0" smtClean="0"/>
              <a:t>I found that the NDVI was a relatively good measure of drought conditions, however, other indicators (e.g., the soil moisture saturation and crop stress coefficient) may be better indicators.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4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clear sky image (Dec 8, 2014) and MODIS data files were provided by the instructor.</a:t>
            </a:r>
          </a:p>
          <a:p>
            <a:r>
              <a:rPr lang="en-US" dirty="0" smtClean="0"/>
              <a:t>A second data set was obtained exhibiting drought conditions.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Identify appropriate image using NASA Worldview website.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Download archived MODIS data from Level 1 and Atmosphere Archive and Distribution Service (LAADS).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Evaluate NDVI for the two dates using the following equation</a:t>
            </a:r>
          </a:p>
          <a:p>
            <a:pPr marL="457200" lvl="1" indent="0">
              <a:buNone/>
            </a:pPr>
            <a:r>
              <a:rPr lang="en-US" dirty="0" smtClean="0"/>
              <a:t>	NDVI = (NIR-VIS)/(NIR+VIS)</a:t>
            </a:r>
          </a:p>
          <a:p>
            <a:pPr marL="457200" lvl="1" indent="0">
              <a:buNone/>
            </a:pPr>
            <a:r>
              <a:rPr lang="en-US" dirty="0" smtClean="0"/>
              <a:t>4. Compare NDVI for both dates</a:t>
            </a:r>
          </a:p>
          <a:p>
            <a:pPr marL="457200" lvl="1" indent="0">
              <a:buNone/>
            </a:pPr>
            <a:r>
              <a:rPr lang="en-US" dirty="0" smtClean="0"/>
              <a:t>5. Compare drought NDVI image with soil moisture saturation and crop stress coefficient.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11337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8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11038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0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78" y="4097134"/>
            <a:ext cx="6984905" cy="276086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78" y="886781"/>
            <a:ext cx="6984905" cy="29204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3900" y="22860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 8,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6300" y="4953000"/>
            <a:ext cx="134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8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47" y="745588"/>
            <a:ext cx="6097986" cy="258845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47" y="3538294"/>
            <a:ext cx="6147583" cy="24826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7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7"/>
            <a:ext cx="12192000" cy="5175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2869" y="182356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NDVI December 8, 2014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10097037" y="2560321"/>
            <a:ext cx="978794" cy="773722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6" idx="5"/>
          </p:cNvCxnSpPr>
          <p:nvPr/>
        </p:nvCxnSpPr>
        <p:spPr>
          <a:xfrm flipH="1" flipV="1">
            <a:off x="10932490" y="3220734"/>
            <a:ext cx="617085" cy="115431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883629" y="4318670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Clouds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510954" y="1392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36558" y="1100314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0.08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097037" y="2654794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0.09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945955" y="321311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0.81</a:t>
            </a:r>
            <a:endParaRPr lang="en-US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8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87" y="909276"/>
            <a:ext cx="12207587" cy="4929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730" y="315040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0.74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41026" y="1614685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0.11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81037" y="3992125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0.28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098042" y="295169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0.23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346C-9412-4A94-A97B-6CD0804C0312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22869" y="182356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NDVI May 8, 2015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541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306</Words>
  <Application>Microsoft Macintosh PowerPoint</Application>
  <PresentationFormat>Custom</PresentationFormat>
  <Paragraphs>55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NDVI during wet and dry periods in Puerto Rico</vt:lpstr>
      <vt:lpstr>Overview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User</dc:creator>
  <cp:lastModifiedBy>eeaosi28394 uprm</cp:lastModifiedBy>
  <cp:revision>22</cp:revision>
  <dcterms:created xsi:type="dcterms:W3CDTF">2016-04-28T18:36:57Z</dcterms:created>
  <dcterms:modified xsi:type="dcterms:W3CDTF">2016-04-29T13:11:35Z</dcterms:modified>
</cp:coreProperties>
</file>