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8" r:id="rId3"/>
    <p:sldId id="259" r:id="rId4"/>
    <p:sldId id="257" r:id="rId5"/>
    <p:sldId id="260" r:id="rId6"/>
    <p:sldId id="267" r:id="rId7"/>
    <p:sldId id="269" r:id="rId8"/>
    <p:sldId id="265" r:id="rId9"/>
    <p:sldId id="266" r:id="rId10"/>
    <p:sldId id="261" r:id="rId11"/>
    <p:sldId id="262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78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144F-AEDA-4D53-8078-761773C7135C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DE98-351B-4F56-8C92-D347C6E3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144F-AEDA-4D53-8078-761773C7135C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DE98-351B-4F56-8C92-D347C6E3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144F-AEDA-4D53-8078-761773C7135C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DE98-351B-4F56-8C92-D347C6E361A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180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144F-AEDA-4D53-8078-761773C7135C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DE98-351B-4F56-8C92-D347C6E3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07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144F-AEDA-4D53-8078-761773C7135C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DE98-351B-4F56-8C92-D347C6E361A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8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144F-AEDA-4D53-8078-761773C7135C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DE98-351B-4F56-8C92-D347C6E3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144F-AEDA-4D53-8078-761773C7135C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DE98-351B-4F56-8C92-D347C6E3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48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144F-AEDA-4D53-8078-761773C7135C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DE98-351B-4F56-8C92-D347C6E3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7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144F-AEDA-4D53-8078-761773C7135C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DE98-351B-4F56-8C92-D347C6E3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0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144F-AEDA-4D53-8078-761773C7135C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DE98-351B-4F56-8C92-D347C6E3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6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144F-AEDA-4D53-8078-761773C7135C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DE98-351B-4F56-8C92-D347C6E3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9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144F-AEDA-4D53-8078-761773C7135C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DE98-351B-4F56-8C92-D347C6E3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144F-AEDA-4D53-8078-761773C7135C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DE98-351B-4F56-8C92-D347C6E3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0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144F-AEDA-4D53-8078-761773C7135C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DE98-351B-4F56-8C92-D347C6E3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3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144F-AEDA-4D53-8078-761773C7135C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DE98-351B-4F56-8C92-D347C6E3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5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144F-AEDA-4D53-8078-761773C7135C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DE98-351B-4F56-8C92-D347C6E3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2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E144F-AEDA-4D53-8078-761773C7135C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D2DE98-351B-4F56-8C92-D347C6E3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ther.gov/images/okx/Sandy/Track_NHCreport.png" TargetMode="External"/><Relationship Id="rId2" Type="http://schemas.openxmlformats.org/officeDocument/2006/relationships/hyperlink" Target="https://www.livescience.com/40774-hurricane-sandy-s-impact-infographic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orld.time.com/2012/10/29/in-haiti-hurricane-sandy-leaves-behind-death-and-devastation/" TargetMode="External"/><Relationship Id="rId4" Type="http://schemas.openxmlformats.org/officeDocument/2006/relationships/hyperlink" Target="https://www.livescience.com/24380-hurricane-sandy-status-dat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Superstorm Sandy: Geophysical and Human Activities Impacts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Theo </a:t>
            </a:r>
            <a:r>
              <a:rPr lang="en-US" dirty="0" err="1" smtClean="0"/>
              <a:t>Kioussis</a:t>
            </a:r>
            <a:r>
              <a:rPr lang="en-US" dirty="0" smtClean="0"/>
              <a:t> &amp; Patrick Fullerton</a:t>
            </a:r>
          </a:p>
          <a:p>
            <a:r>
              <a:rPr lang="en-US" dirty="0" smtClean="0"/>
              <a:t>Hampton Direct Broadcast Workshop</a:t>
            </a:r>
          </a:p>
          <a:p>
            <a:r>
              <a:rPr lang="en-US" dirty="0" smtClean="0"/>
              <a:t>09 June,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14604"/>
            <a:ext cx="843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“This is a disaster of major proportions,” Haitian Prime Minister Laurent </a:t>
            </a:r>
            <a:r>
              <a:rPr lang="en-US" dirty="0" err="1"/>
              <a:t>Lamothe</a:t>
            </a:r>
            <a:r>
              <a:rPr lang="en-US" dirty="0"/>
              <a:t> told the Associated Press. “The whole south is under water</a:t>
            </a:r>
            <a:r>
              <a:rPr lang="en-US" dirty="0" smtClean="0"/>
              <a:t>.” (Ferreira)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05575" cy="475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575" y="1"/>
            <a:ext cx="5698915" cy="4752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52975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Sandy Aftermath in Haiti/Dominican Republic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5575" y="4752975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Haiti/D.R Yesterday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cannot always access the data that one wants to</a:t>
            </a:r>
          </a:p>
          <a:p>
            <a:r>
              <a:rPr lang="en-US" dirty="0" smtClean="0"/>
              <a:t>The data that is available isn’t always perfect</a:t>
            </a:r>
          </a:p>
          <a:p>
            <a:r>
              <a:rPr lang="en-US" dirty="0" smtClean="0"/>
              <a:t>We were, however, able to identify some of the features that we sought, demonstrating that the available data is quite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from Here: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Cross-referencing data</a:t>
            </a:r>
          </a:p>
          <a:p>
            <a:r>
              <a:rPr lang="en-US" dirty="0" smtClean="0"/>
              <a:t>Archived data: something more than we have access to?</a:t>
            </a:r>
          </a:p>
          <a:p>
            <a:r>
              <a:rPr lang="en-US" dirty="0" smtClean="0"/>
              <a:t>We would prefer a before and after approach, as was the initial intention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Consulted Works: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https://www.livescience.com/40774-hurricane-sandy-s-impact-infographic.html</a:t>
            </a:r>
            <a:endParaRPr lang="en-US" dirty="0"/>
          </a:p>
          <a:p>
            <a:r>
              <a:rPr lang="en-US" u="sng" dirty="0">
                <a:hlinkClick r:id="rId3"/>
              </a:rPr>
              <a:t>https://www.weather.gov/images/okx/Sandy/Track_NHCreport.png</a:t>
            </a:r>
            <a:endParaRPr lang="en-US" dirty="0"/>
          </a:p>
          <a:p>
            <a:r>
              <a:rPr lang="en-US" u="sng" dirty="0">
                <a:hlinkClick r:id="rId4"/>
              </a:rPr>
              <a:t>https://www.livescience.com/24380-hurricane-sandy-status-data.html</a:t>
            </a:r>
            <a:endParaRPr lang="en-US" dirty="0"/>
          </a:p>
          <a:p>
            <a:r>
              <a:rPr lang="en-US" u="sng" dirty="0">
                <a:hlinkClick r:id="rId5"/>
              </a:rPr>
              <a:t>http://world.time.com/2012/10/29/in-haiti-hurricane-sandy-leaves-behind-death-and-devastation</a:t>
            </a:r>
            <a:r>
              <a:rPr lang="en-US" u="sng" dirty="0" smtClean="0">
                <a:hlinkClick r:id="rId5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became known as “Superstorm Sandy” formed in the Caribbean on October 22, 2012 as a tropical depression</a:t>
            </a:r>
          </a:p>
          <a:p>
            <a:r>
              <a:rPr lang="en-US" dirty="0" smtClean="0"/>
              <a:t>Struck Eastern Cuba on October 25, 2012 as a Category 3 Hurricane</a:t>
            </a:r>
          </a:p>
          <a:p>
            <a:r>
              <a:rPr lang="en-US" dirty="0" smtClean="0"/>
              <a:t>Struck the Eastern U.S on October 29, 2012 near Atlantic City, New Jersey</a:t>
            </a:r>
          </a:p>
          <a:p>
            <a:r>
              <a:rPr lang="en-US" dirty="0" smtClean="0"/>
              <a:t>Wreaked havoc on much of the U.S’s east coast as well as Caribbean Islands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8"/>
            <a:ext cx="12192000" cy="68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Hypotheses: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be able to identify a difference in land features before and after the storm as a result of land scarring and flooding wrought by the storm</a:t>
            </a:r>
          </a:p>
          <a:p>
            <a:r>
              <a:rPr lang="en-US" dirty="0" smtClean="0"/>
              <a:t>We will identify effects on human structures/activities</a:t>
            </a:r>
          </a:p>
          <a:p>
            <a:pPr lvl="1"/>
            <a:r>
              <a:rPr lang="en-US" dirty="0" smtClean="0"/>
              <a:t>Such things as power outages, instances of boating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VIIRS DNB is useful for assessing the storm’s impact on human activities</a:t>
            </a:r>
          </a:p>
          <a:p>
            <a:r>
              <a:rPr lang="en-US" dirty="0" smtClean="0"/>
              <a:t>MODIS bands 1 &amp; 2 were most useful for viewing surface and land features in assessing for land scarring/flooding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Boats: VIIRS DNB 10/28/12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309" y="1149927"/>
            <a:ext cx="6220691" cy="5708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6" y="1149927"/>
            <a:ext cx="5972175" cy="57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DNB 10/28/12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275" y="1246911"/>
            <a:ext cx="5170398" cy="479445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4761" y="1246910"/>
            <a:ext cx="5172359" cy="47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72836"/>
            <a:ext cx="12192001" cy="5946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9964" y="138545"/>
            <a:ext cx="724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VIIRS DNB image of Cuba 10/28/12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029"/>
            <a:ext cx="12192000" cy="5952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2327" y="0"/>
            <a:ext cx="834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VIIRS DNB Image of Cuba Last 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317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Superstorm Sandy: Geophysical and Human Activities Impacts</vt:lpstr>
      <vt:lpstr>Background</vt:lpstr>
      <vt:lpstr>PowerPoint Presentation</vt:lpstr>
      <vt:lpstr>Preliminary Hypotheses:</vt:lpstr>
      <vt:lpstr>Methods:</vt:lpstr>
      <vt:lpstr>Boats: VIIRS DNB 10/28/12</vt:lpstr>
      <vt:lpstr>VIIRS DNB 10/28/12</vt:lpstr>
      <vt:lpstr>PowerPoint Presentation</vt:lpstr>
      <vt:lpstr>PowerPoint Presentation</vt:lpstr>
      <vt:lpstr>PowerPoint Presentation</vt:lpstr>
      <vt:lpstr>Conclusions:</vt:lpstr>
      <vt:lpstr>Where to go from Here:</vt:lpstr>
      <vt:lpstr>Consulted Works: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Superstorm Sandy: Geophysical and Human Activities Impacts</dc:title>
  <dc:creator>Theo</dc:creator>
  <cp:lastModifiedBy>Theo</cp:lastModifiedBy>
  <cp:revision>11</cp:revision>
  <dcterms:created xsi:type="dcterms:W3CDTF">2017-06-09T14:20:38Z</dcterms:created>
  <dcterms:modified xsi:type="dcterms:W3CDTF">2017-06-09T17:05:11Z</dcterms:modified>
</cp:coreProperties>
</file>