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4DE0B-1CD1-4709-999C-2CDC813A3101}" type="datetimeFigureOut">
              <a:rPr lang="zh-CN" altLang="en-US" smtClean="0"/>
              <a:t>2011-6-6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716A-B1DC-468B-9B8C-E7C971C963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9819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76400" y="3048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Time Series of Aqua MODIS</a:t>
            </a:r>
          </a:p>
          <a:p>
            <a:pPr algn="ctr"/>
            <a:r>
              <a:rPr lang="en-US" altLang="zh-CN" sz="2400" dirty="0" smtClean="0"/>
              <a:t>Aerosol Optical Depth for Shanghai, China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3048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Time Series of Aqua MODIS</a:t>
            </a:r>
          </a:p>
          <a:p>
            <a:pPr algn="ctr"/>
            <a:r>
              <a:rPr lang="en-US" altLang="zh-CN" sz="2400" dirty="0" smtClean="0"/>
              <a:t>Aerosol Optical Depth for Beijing, China</a:t>
            </a:r>
            <a:endParaRPr lang="zh-CN" alt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9819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3048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/>
              <a:t>Time Series of Aqua MODIS</a:t>
            </a:r>
          </a:p>
          <a:p>
            <a:pPr algn="ctr"/>
            <a:r>
              <a:rPr lang="en-US" altLang="zh-CN" sz="2400" dirty="0" smtClean="0"/>
              <a:t>Aerosol Optical Depth for Seoul, Korea</a:t>
            </a:r>
            <a:endParaRPr lang="zh-CN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9819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</Words>
  <Application>Microsoft Office PowerPoint</Application>
  <PresentationFormat>全屏显示(4:3)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Company>番茄花园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番茄花园</dc:creator>
  <cp:lastModifiedBy>番茄花园</cp:lastModifiedBy>
  <cp:revision>3</cp:revision>
  <dcterms:created xsi:type="dcterms:W3CDTF">2011-06-06T07:45:21Z</dcterms:created>
  <dcterms:modified xsi:type="dcterms:W3CDTF">2011-06-06T08:15:25Z</dcterms:modified>
</cp:coreProperties>
</file>