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57" r:id="rId3"/>
    <p:sldId id="355" r:id="rId4"/>
    <p:sldId id="353" r:id="rId5"/>
    <p:sldId id="354" r:id="rId6"/>
    <p:sldId id="349" r:id="rId7"/>
    <p:sldId id="35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317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2296" userDrawn="1">
          <p15:clr>
            <a:srgbClr val="A4A3A4"/>
          </p15:clr>
        </p15:guide>
        <p15:guide id="5" orient="horz" pos="2364" userDrawn="1">
          <p15:clr>
            <a:srgbClr val="A4A3A4"/>
          </p15:clr>
        </p15:guide>
        <p15:guide id="6" orient="horz" pos="958" userDrawn="1">
          <p15:clr>
            <a:srgbClr val="A4A3A4"/>
          </p15:clr>
        </p15:guide>
        <p15:guide id="7" orient="horz" pos="15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ione" initials="u" lastIdx="4" clrIdx="0">
    <p:extLst>
      <p:ext uri="{19B8F6BF-5375-455C-9EA6-DF929625EA0E}">
        <p15:presenceInfo xmlns:p15="http://schemas.microsoft.com/office/powerpoint/2012/main" userId="uni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9B5"/>
    <a:srgbClr val="2F909D"/>
    <a:srgbClr val="FFF2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8" y="96"/>
      </p:cViewPr>
      <p:guideLst>
        <p:guide orient="horz" pos="3158"/>
        <p:guide pos="317"/>
        <p:guide/>
        <p:guide orient="horz" pos="2296"/>
        <p:guide orient="horz" pos="2364"/>
        <p:guide orient="horz" pos="958"/>
        <p:guide orient="horz" pos="1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320E-0382-45CF-8104-91AA6F5A183B}" type="datetimeFigureOut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D040-45D8-4C5D-ACC6-67558550D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88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320E-0382-45CF-8104-91AA6F5A183B}" type="datetimeFigureOut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D040-45D8-4C5D-ACC6-67558550D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44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320E-0382-45CF-8104-91AA6F5A183B}" type="datetimeFigureOut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D040-45D8-4C5D-ACC6-67558550D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17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320E-0382-45CF-8104-91AA6F5A183B}" type="datetimeFigureOut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D040-45D8-4C5D-ACC6-67558550D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63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320E-0382-45CF-8104-91AA6F5A183B}" type="datetimeFigureOut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D040-45D8-4C5D-ACC6-67558550D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71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05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9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320E-0382-45CF-8104-91AA6F5A183B}" type="datetimeFigureOut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D040-45D8-4C5D-ACC6-67558550D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30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320E-0382-45CF-8104-91AA6F5A183B}" type="datetimeFigureOut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D040-45D8-4C5D-ACC6-67558550D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68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320E-0382-45CF-8104-91AA6F5A183B}" type="datetimeFigureOut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D040-45D8-4C5D-ACC6-67558550D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98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320E-0382-45CF-8104-91AA6F5A183B}" type="datetimeFigureOut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D040-45D8-4C5D-ACC6-67558550D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35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320E-0382-45CF-8104-91AA6F5A183B}" type="datetimeFigureOut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D040-45D8-4C5D-ACC6-67558550D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83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320E-0382-45CF-8104-91AA6F5A183B}" type="datetimeFigureOut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D040-45D8-4C5D-ACC6-67558550D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62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9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33DC0A30-6193-4A13-ADE3-8447EFB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12154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6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Coffee Break</a:t>
            </a:r>
            <a:endParaRPr lang="en-US" altLang="ko-KR" sz="6600" dirty="0">
              <a:solidFill>
                <a:srgbClr val="FFC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325586" y="2223908"/>
          <a:ext cx="8600421" cy="3724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6807"/>
                <a:gridCol w="2866807"/>
                <a:gridCol w="2866807"/>
              </a:tblGrid>
              <a:tr h="7449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Date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7EBBD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1st Time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7EBBD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2nd Time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7EBBDF"/>
                    </a:solidFill>
                  </a:tcPr>
                </a:tc>
              </a:tr>
              <a:tr h="7449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23 April (Mon)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10:10-10:50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15:40-16:20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449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24 April (Tue)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09:50-10:30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15:10-15:50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449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25 April (Wed)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09:50-10:30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-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449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26 April (Thu)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10:20-11:00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15:20-16:00</a:t>
                      </a:r>
                      <a:endParaRPr lang="ko-KR" altLang="en-US" sz="2400" kern="12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0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6" y="3104693"/>
            <a:ext cx="4572000" cy="28644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6EB3A-E797-4BFD-A45B-67B12C52F929}"/>
              </a:ext>
            </a:extLst>
          </p:cNvPr>
          <p:cNvSpPr txBox="1"/>
          <p:nvPr/>
        </p:nvSpPr>
        <p:spPr>
          <a:xfrm>
            <a:off x="0" y="777956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Restaurants</a:t>
            </a:r>
          </a:p>
          <a:p>
            <a:pPr algn="ctr"/>
            <a:r>
              <a:rPr lang="en-US" altLang="ko-KR" sz="54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 </a:t>
            </a:r>
            <a:r>
              <a:rPr lang="en-US" altLang="ko-KR" sz="54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walking distance</a:t>
            </a:r>
            <a:endParaRPr lang="ko-KR" altLang="en-US" sz="5400" dirty="0">
              <a:solidFill>
                <a:srgbClr val="FFC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33341"/>
              </p:ext>
            </p:extLst>
          </p:nvPr>
        </p:nvGraphicFramePr>
        <p:xfrm>
          <a:off x="528033" y="2799617"/>
          <a:ext cx="3464417" cy="3452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7538"/>
                <a:gridCol w="1716879"/>
              </a:tblGrid>
              <a:tr h="39218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Name</a:t>
                      </a:r>
                      <a:endParaRPr lang="ko-KR" sz="10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69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Menu</a:t>
                      </a:r>
                      <a:endParaRPr lang="ko-KR" sz="10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69B5"/>
                    </a:solidFill>
                  </a:tcPr>
                </a:tc>
              </a:tr>
              <a:tr h="715781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① K-house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(Japanese cuisine)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Curry, Noodles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7187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② Roost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Place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Pasta, Salad, Steak..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5781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③ ZZZ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Jeju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indent="238125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pork barbeque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Jeju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Grilled Pork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4089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④ Spoon</a:t>
                      </a:r>
                      <a:endParaRPr lang="ko-KR" sz="1050" kern="1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indent="238125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market</a:t>
                      </a:r>
                      <a:endParaRPr lang="ko-KR" sz="1050" kern="10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Shabu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Salad bar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(meat, seafood)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7187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⑤ GODAM 2015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steak, rice,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pasta..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6EB3A-E797-4BFD-A45B-67B12C52F929}"/>
              </a:ext>
            </a:extLst>
          </p:cNvPr>
          <p:cNvSpPr txBox="1"/>
          <p:nvPr/>
        </p:nvSpPr>
        <p:spPr>
          <a:xfrm>
            <a:off x="90153" y="637414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* Detailed information will be provided at the registration desk.</a:t>
            </a:r>
            <a:endParaRPr lang="ko-KR" altLang="en-US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85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33DC0A30-6193-4A13-ADE3-8447EFB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101" y="612154"/>
            <a:ext cx="537882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6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Luncheon</a:t>
            </a:r>
            <a:endParaRPr lang="en-US" altLang="ko-KR" sz="6600" dirty="0">
              <a:solidFill>
                <a:srgbClr val="FFC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33DC0A30-6193-4A13-ADE3-8447EFB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94" y="2353599"/>
            <a:ext cx="86330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We provide Luncheons on </a:t>
            </a:r>
            <a:r>
              <a:rPr lang="en-US" altLang="ko-KR" sz="48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25 April (Wed) </a:t>
            </a:r>
            <a:r>
              <a:rPr lang="en-US" altLang="ko-KR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and </a:t>
            </a:r>
          </a:p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on </a:t>
            </a:r>
            <a:r>
              <a:rPr lang="en-US" altLang="ko-KR" sz="48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26 April (Thu) </a:t>
            </a:r>
          </a:p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at </a:t>
            </a:r>
            <a:r>
              <a:rPr lang="en-US" altLang="ko-KR" sz="48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Samdajeong</a:t>
            </a:r>
            <a:r>
              <a:rPr lang="en-US" altLang="ko-KR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(1F)</a:t>
            </a:r>
          </a:p>
        </p:txBody>
      </p:sp>
    </p:spTree>
    <p:extLst>
      <p:ext uri="{BB962C8B-B14F-4D97-AF65-F5344CB8AC3E}">
        <p14:creationId xmlns:p14="http://schemas.microsoft.com/office/powerpoint/2010/main" val="27791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33DC0A30-6193-4A13-ADE3-8447EFB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050" y="562515"/>
            <a:ext cx="72578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6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Ice-Breaker</a:t>
            </a:r>
            <a:endParaRPr lang="en-US" altLang="ko-KR" sz="6600" dirty="0">
              <a:solidFill>
                <a:srgbClr val="FFC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33DC0A30-6193-4A13-ADE3-8447EFB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94" y="3113453"/>
            <a:ext cx="86330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Ice-Breaker will be held on </a:t>
            </a:r>
            <a:r>
              <a:rPr lang="en-US" altLang="ko-KR" sz="48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 April (Mon)</a:t>
            </a:r>
            <a:r>
              <a:rPr lang="en-US" altLang="ko-KR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at the </a:t>
            </a:r>
            <a:r>
              <a:rPr lang="en-US" altLang="ko-KR" sz="4800" dirty="0" smtClean="0"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Jade Hall </a:t>
            </a:r>
            <a:r>
              <a:rPr lang="en-US" altLang="ko-KR" sz="4800" dirty="0"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</a:t>
            </a:r>
            <a:r>
              <a:rPr lang="en-US" altLang="ko-KR" sz="4800" dirty="0" smtClean="0"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obby. 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="" xmlns:a16="http://schemas.microsoft.com/office/drawing/2014/main" id="{33DC0A30-6193-4A13-ADE3-8447EFB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94" y="1618995"/>
            <a:ext cx="863301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7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17:15-18:15</a:t>
            </a:r>
          </a:p>
        </p:txBody>
      </p:sp>
    </p:spTree>
    <p:extLst>
      <p:ext uri="{BB962C8B-B14F-4D97-AF65-F5344CB8AC3E}">
        <p14:creationId xmlns:p14="http://schemas.microsoft.com/office/powerpoint/2010/main" val="5876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33DC0A30-6193-4A13-ADE3-8447EFB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812" y="612154"/>
            <a:ext cx="71103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6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Technical Visit</a:t>
            </a:r>
            <a:endParaRPr lang="en-US" altLang="ko-KR" sz="6600" dirty="0">
              <a:solidFill>
                <a:srgbClr val="FFC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33DC0A30-6193-4A13-ADE3-8447EFB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94" y="2757941"/>
            <a:ext cx="86330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Please choose 1 tour program which you prefer </a:t>
            </a:r>
            <a:r>
              <a:rPr lang="en-US" altLang="ko-KR" sz="42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either Plan 1 or Plan 2. </a:t>
            </a:r>
          </a:p>
          <a:p>
            <a:pPr algn="ctr"/>
            <a:r>
              <a:rPr lang="en-US" altLang="ko-KR" sz="4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Let </a:t>
            </a:r>
            <a:r>
              <a:rPr lang="en-US" altLang="ko-KR" sz="4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us know at the registration desk </a:t>
            </a:r>
            <a:endParaRPr lang="en-US" altLang="ko-KR" sz="42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4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before </a:t>
            </a:r>
            <a:r>
              <a:rPr lang="en-US" altLang="ko-KR" sz="42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Wednesday</a:t>
            </a:r>
            <a:r>
              <a:rPr lang="en-US" altLang="ko-KR" sz="4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42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="" xmlns:a16="http://schemas.microsoft.com/office/drawing/2014/main" id="{33DC0A30-6193-4A13-ADE3-8447EFB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94" y="1618604"/>
            <a:ext cx="863301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7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13:00-18:00</a:t>
            </a:r>
          </a:p>
        </p:txBody>
      </p:sp>
    </p:spTree>
    <p:extLst>
      <p:ext uri="{BB962C8B-B14F-4D97-AF65-F5344CB8AC3E}">
        <p14:creationId xmlns:p14="http://schemas.microsoft.com/office/powerpoint/2010/main" val="27702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33DC0A30-6193-4A13-ADE3-8447EFB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0512" y="594299"/>
            <a:ext cx="936502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6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Workshop Dinner</a:t>
            </a:r>
            <a:endParaRPr lang="en-US" altLang="ko-KR" sz="6600" dirty="0">
              <a:solidFill>
                <a:srgbClr val="FFC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33DC0A30-6193-4A13-ADE3-8447EFB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388" y="2892543"/>
            <a:ext cx="711122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We will prepare Workshop Dinner on </a:t>
            </a:r>
            <a:r>
              <a:rPr lang="en-US" altLang="ko-KR" sz="44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26 April (Thursday)</a:t>
            </a:r>
            <a:endParaRPr lang="en-US" altLang="ko-KR" sz="44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at Jade Hall.</a:t>
            </a:r>
            <a:endParaRPr lang="en-US" altLang="ko-KR" sz="4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="" xmlns:a16="http://schemas.microsoft.com/office/drawing/2014/main" id="{33DC0A30-6193-4A13-ADE3-8447EFB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94" y="1643455"/>
            <a:ext cx="863301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7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18:15-21:00</a:t>
            </a:r>
          </a:p>
        </p:txBody>
      </p:sp>
    </p:spTree>
    <p:extLst>
      <p:ext uri="{BB962C8B-B14F-4D97-AF65-F5344CB8AC3E}">
        <p14:creationId xmlns:p14="http://schemas.microsoft.com/office/powerpoint/2010/main" val="17121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1313</TotalTime>
  <Words>187</Words>
  <Application>Microsoft Office PowerPoint</Application>
  <PresentationFormat>화면 슬라이드 쇼(4:3)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HY견고딕</vt:lpstr>
      <vt:lpstr>맑은 고딕</vt:lpstr>
      <vt:lpstr>Arial</vt:lpstr>
      <vt:lpstr>Calibri</vt:lpstr>
      <vt:lpstr>Calibri Light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unione</dc:creator>
  <cp:lastModifiedBy>Windows User</cp:lastModifiedBy>
  <cp:revision>44</cp:revision>
  <dcterms:created xsi:type="dcterms:W3CDTF">2018-04-19T09:11:46Z</dcterms:created>
  <dcterms:modified xsi:type="dcterms:W3CDTF">2018-04-22T23:03:53Z</dcterms:modified>
</cp:coreProperties>
</file>