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4" r:id="rId8"/>
    <p:sldId id="265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67E851-02D2-410B-9E69-C558FA1A648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C73F57-509C-4484-BA40-E3B520CF4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Chlorophyll </a:t>
            </a:r>
            <a:r>
              <a:rPr lang="en-US" dirty="0"/>
              <a:t> </a:t>
            </a:r>
            <a:r>
              <a:rPr lang="en-US" dirty="0" smtClean="0"/>
              <a:t>algorithms comparison and  observations in the coast of Puerto Rico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William J Hernandez</a:t>
            </a:r>
          </a:p>
          <a:p>
            <a:r>
              <a:rPr lang="en-US" dirty="0" smtClean="0"/>
              <a:t>David Gonzalez</a:t>
            </a:r>
          </a:p>
          <a:p>
            <a:endParaRPr lang="en-US" dirty="0"/>
          </a:p>
          <a:p>
            <a:r>
              <a:rPr lang="en-US" dirty="0" smtClean="0"/>
              <a:t>April 29, 2016</a:t>
            </a:r>
          </a:p>
          <a:p>
            <a:r>
              <a:rPr lang="en-US" dirty="0" smtClean="0"/>
              <a:t>UPRM Direct Broadcast 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0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chlorophyll standard algorithms with band combinations in a VIIRS ocean color images.</a:t>
            </a:r>
            <a:br>
              <a:rPr lang="en-US" dirty="0" smtClean="0"/>
            </a:br>
            <a:r>
              <a:rPr lang="en-US" dirty="0" smtClean="0"/>
              <a:t>Verify the accuracy of the algorithms</a:t>
            </a:r>
          </a:p>
          <a:p>
            <a:r>
              <a:rPr lang="en-US" dirty="0" smtClean="0"/>
              <a:t>We used VIIRS ocean </a:t>
            </a:r>
            <a:r>
              <a:rPr lang="en-US" dirty="0" smtClean="0"/>
              <a:t>images </a:t>
            </a:r>
            <a:r>
              <a:rPr lang="en-US" dirty="0" smtClean="0"/>
              <a:t>for selected dates with no clouds (December 8, 2014).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7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Dataset:</a:t>
            </a:r>
          </a:p>
          <a:p>
            <a:pPr lvl="1"/>
            <a:r>
              <a:rPr lang="en-US" dirty="0" smtClean="0"/>
              <a:t>VIIRS Ocean Color dataset (</a:t>
            </a:r>
            <a:r>
              <a:rPr lang="en-US" dirty="0" err="1" smtClean="0"/>
              <a:t>Netcdf</a:t>
            </a:r>
            <a:r>
              <a:rPr lang="en-US" dirty="0" smtClean="0"/>
              <a:t>) for December 8, 2014.</a:t>
            </a:r>
          </a:p>
          <a:p>
            <a:pPr lvl="1"/>
            <a:r>
              <a:rPr lang="en-US" dirty="0" smtClean="0"/>
              <a:t>Use Hydra 3.70  software for image analysis.</a:t>
            </a:r>
          </a:p>
          <a:p>
            <a:pPr lvl="1"/>
            <a:r>
              <a:rPr lang="en-US" dirty="0" smtClean="0"/>
              <a:t>Use VIIRS chlorophyll L2 products.</a:t>
            </a:r>
          </a:p>
          <a:p>
            <a:pPr lvl="1"/>
            <a:r>
              <a:rPr lang="en-US" dirty="0" smtClean="0"/>
              <a:t>Compare L2 products with band combinations in the blue/green region.</a:t>
            </a:r>
          </a:p>
          <a:p>
            <a:pPr lvl="1"/>
            <a:r>
              <a:rPr lang="en-US" dirty="0" smtClean="0"/>
              <a:t>Rrs443/Rrs551</a:t>
            </a:r>
          </a:p>
          <a:p>
            <a:pPr lvl="1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4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Modis</a:t>
            </a:r>
            <a:r>
              <a:rPr lang="en-US" dirty="0"/>
              <a:t> and VIIRS provide similar chlorophyll L2 products.</a:t>
            </a:r>
          </a:p>
          <a:p>
            <a:r>
              <a:rPr lang="en-US" dirty="0"/>
              <a:t>VIIRS chlorophyll L2 products seems to be more detailed.</a:t>
            </a:r>
          </a:p>
          <a:p>
            <a:r>
              <a:rPr lang="en-US" dirty="0"/>
              <a:t>High </a:t>
            </a:r>
            <a:r>
              <a:rPr lang="en-US" dirty="0" smtClean="0"/>
              <a:t>concentrations </a:t>
            </a:r>
            <a:r>
              <a:rPr lang="en-US" dirty="0"/>
              <a:t>of chlorophyll </a:t>
            </a:r>
            <a:r>
              <a:rPr lang="en-US" dirty="0" smtClean="0"/>
              <a:t>are </a:t>
            </a:r>
            <a:r>
              <a:rPr lang="en-US" dirty="0"/>
              <a:t>located in the coast of </a:t>
            </a:r>
            <a:r>
              <a:rPr lang="en-US" dirty="0" smtClean="0"/>
              <a:t>Puerto </a:t>
            </a:r>
            <a:r>
              <a:rPr lang="en-US" dirty="0"/>
              <a:t>Rico specially in the north-east and south-west.</a:t>
            </a:r>
          </a:p>
          <a:p>
            <a:r>
              <a:rPr lang="en-US" dirty="0"/>
              <a:t>For Rrs671 high values are only observed in the north-east of Puerto Rico</a:t>
            </a:r>
          </a:p>
          <a:p>
            <a:r>
              <a:rPr lang="en-US" dirty="0"/>
              <a:t>For Rrs551 high values are observed in the whole coast of Puerto Rico specially in the north-east and south-west.</a:t>
            </a:r>
          </a:p>
          <a:p>
            <a:r>
              <a:rPr lang="en-US" dirty="0"/>
              <a:t>For Rrs443 high values are observed in the north-east of Puerto Rico but low values are obtained in the other parts of the coast.</a:t>
            </a:r>
          </a:p>
          <a:p>
            <a:r>
              <a:rPr lang="en-US" dirty="0"/>
              <a:t>If the Rrs443/Rrs551 ratio would have been calculated low values were going to be obtained for the whole coast of </a:t>
            </a:r>
            <a:r>
              <a:rPr lang="en-US" dirty="0" smtClean="0"/>
              <a:t>Puerto Rico except </a:t>
            </a:r>
            <a:r>
              <a:rPr lang="en-US" dirty="0"/>
              <a:t>for the north-east.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9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84102" y="4169536"/>
            <a:ext cx="1731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MODIS Aqua </a:t>
            </a:r>
            <a:r>
              <a:rPr lang="en-US" dirty="0" err="1" smtClean="0"/>
              <a:t>Chl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37509" y="4169536"/>
            <a:ext cx="101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VIIRS </a:t>
            </a:r>
            <a:r>
              <a:rPr lang="en-US" dirty="0" err="1" smtClean="0"/>
              <a:t>Chl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43533" t="14216" r="10242" b="23812"/>
          <a:stretch/>
        </p:blipFill>
        <p:spPr>
          <a:xfrm>
            <a:off x="0" y="0"/>
            <a:ext cx="5531743" cy="41695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424" y="0"/>
            <a:ext cx="5498576" cy="41695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44100" t="36073" r="39621" b="44033"/>
          <a:stretch/>
        </p:blipFill>
        <p:spPr>
          <a:xfrm>
            <a:off x="1199042" y="4566307"/>
            <a:ext cx="3335430" cy="22916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3384" t="37722" r="63591" b="31390"/>
          <a:stretch/>
        </p:blipFill>
        <p:spPr>
          <a:xfrm>
            <a:off x="7681605" y="4538868"/>
            <a:ext cx="3223785" cy="228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8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6095" y="5692462"/>
            <a:ext cx="82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Rrs671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39" y="1293724"/>
            <a:ext cx="5408807" cy="40510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5784" y="1293724"/>
            <a:ext cx="5398865" cy="4051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0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6" y="1390918"/>
            <a:ext cx="5120704" cy="41306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2008" y="1617908"/>
            <a:ext cx="4591050" cy="3676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06095" y="5692462"/>
            <a:ext cx="82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Rrs551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798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06095" y="5692462"/>
            <a:ext cx="82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Rrs443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243" y="1560154"/>
            <a:ext cx="6191250" cy="3686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6482" y="1560154"/>
            <a:ext cx="6181725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411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Modis</a:t>
            </a:r>
            <a:r>
              <a:rPr lang="en-US" dirty="0"/>
              <a:t> and VIIRS provide similar chlorophyll </a:t>
            </a:r>
            <a:r>
              <a:rPr lang="en-US" dirty="0" smtClean="0"/>
              <a:t>products</a:t>
            </a:r>
          </a:p>
          <a:p>
            <a:endParaRPr lang="en-US" dirty="0" smtClean="0"/>
          </a:p>
          <a:p>
            <a:r>
              <a:rPr lang="en-US" dirty="0"/>
              <a:t>VIIRS chlorophyll </a:t>
            </a:r>
            <a:r>
              <a:rPr lang="en-US" dirty="0" smtClean="0"/>
              <a:t>product </a:t>
            </a:r>
            <a:r>
              <a:rPr lang="en-US" dirty="0"/>
              <a:t>seems to be more detailed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ediments </a:t>
            </a:r>
            <a:r>
              <a:rPr lang="en-US" dirty="0"/>
              <a:t>are observed </a:t>
            </a:r>
            <a:r>
              <a:rPr lang="en-US" dirty="0" smtClean="0"/>
              <a:t>more in </a:t>
            </a:r>
            <a:r>
              <a:rPr lang="en-US" dirty="0"/>
              <a:t>the red </a:t>
            </a:r>
            <a:r>
              <a:rPr lang="en-US" dirty="0" smtClean="0"/>
              <a:t>band</a:t>
            </a:r>
          </a:p>
          <a:p>
            <a:endParaRPr lang="en-US" dirty="0" smtClean="0"/>
          </a:p>
          <a:p>
            <a:r>
              <a:rPr lang="en-US" dirty="0" smtClean="0"/>
              <a:t>Chlorophyll </a:t>
            </a:r>
            <a:r>
              <a:rPr lang="en-US" dirty="0"/>
              <a:t>are observed more in the </a:t>
            </a:r>
            <a:r>
              <a:rPr lang="en-US" dirty="0" smtClean="0"/>
              <a:t>green </a:t>
            </a:r>
            <a:r>
              <a:rPr lang="en-US" dirty="0"/>
              <a:t>band</a:t>
            </a:r>
          </a:p>
          <a:p>
            <a:endParaRPr lang="en-US" dirty="0" smtClean="0"/>
          </a:p>
          <a:p>
            <a:r>
              <a:rPr lang="en-US" dirty="0" smtClean="0"/>
              <a:t>Hydra was unable to calculate </a:t>
            </a:r>
            <a:r>
              <a:rPr lang="en-US" dirty="0"/>
              <a:t>Rrs443/Rrs551 </a:t>
            </a:r>
            <a:r>
              <a:rPr lang="en-US" dirty="0" smtClean="0"/>
              <a:t>ratio for the Puerto Rico region </a:t>
            </a:r>
          </a:p>
          <a:p>
            <a:endParaRPr lang="en-US" dirty="0"/>
          </a:p>
          <a:p>
            <a:r>
              <a:rPr lang="en-US" dirty="0"/>
              <a:t>If the Rrs443/Rrs551 ratio would have been calculated low values were going to be obtained for the whole coast of Puerto Rico except for the north-east.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59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1069</TotalTime>
  <Words>288</Words>
  <Application>Microsoft Office PowerPoint</Application>
  <PresentationFormat>Custom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Chlorophyll  algorithms comparison and  observations in the coast of Puerto Rico</vt:lpstr>
      <vt:lpstr>Outline</vt:lpstr>
      <vt:lpstr>Data and Methods</vt:lpstr>
      <vt:lpstr>Data Analysis</vt:lpstr>
      <vt:lpstr>PowerPoint Presentation</vt:lpstr>
      <vt:lpstr>PowerPoint Presentation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DAVID GONZALEZ CHEVERE</cp:lastModifiedBy>
  <cp:revision>19</cp:revision>
  <dcterms:created xsi:type="dcterms:W3CDTF">2016-04-28T19:46:12Z</dcterms:created>
  <dcterms:modified xsi:type="dcterms:W3CDTF">2016-04-29T13:56:16Z</dcterms:modified>
</cp:coreProperties>
</file>