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4" name="Shape 34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6" name="Shape 3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4"/><Relationship Target="../media/image08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gif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gif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602149"/>
            <a:ext cy="5143497" cx="39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>
            <p:ph type="ctrTitle"/>
          </p:nvPr>
        </p:nvSpPr>
        <p:spPr>
          <a:xfrm>
            <a:off y="-583743" x="87305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Typhoon Halong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3582975" x="69100"/>
            <a:ext cy="1384200" cx="2465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Russell StFleur</a:t>
            </a:r>
          </a:p>
        </p:txBody>
      </p:sp>
      <p:sp>
        <p:nvSpPr>
          <p:cNvPr id="43" name="Shape 43"/>
          <p:cNvSpPr txBox="1"/>
          <p:nvPr>
            <p:ph idx="2" type="subTitle"/>
          </p:nvPr>
        </p:nvSpPr>
        <p:spPr>
          <a:xfrm>
            <a:off y="3582975" x="6609500"/>
            <a:ext cy="1384200" cx="2618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Jodi</a:t>
            </a:r>
          </a:p>
          <a:p>
            <a:pPr algn="ctr" rtl="0" lvl="0">
              <a:spcBef>
                <a:spcPts val="0"/>
              </a:spcBef>
              <a:buNone/>
            </a:pPr>
            <a:r>
              <a:rPr lang="en"/>
              <a:t>Brewster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Halong Characteristics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formed: Jul 27, 2014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dissipated: Aug 15, 2014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Rapid Intensification: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Aug 2, 2014 in 12 hours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From Cat 1 to Cat 3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Channel 7 vs Channel 8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t="0" b="0" r="23391" l="17954"/>
          <a:stretch/>
        </p:blipFill>
        <p:spPr>
          <a:xfrm>
            <a:off y="1135525" x="0"/>
            <a:ext cy="3945449" cx="532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 t="0" b="0" r="22790" l="23126"/>
          <a:stretch/>
        </p:blipFill>
        <p:spPr>
          <a:xfrm>
            <a:off y="1147100" x="4264742"/>
            <a:ext cy="3922300" cx="487925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 rot="-9932734">
            <a:off y="3876753" x="3094923"/>
            <a:ext cy="363375" cx="94707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Channel 1 and Channel 2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200150" x="6388075"/>
            <a:ext cy="3725699" cx="3136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Weighting at Surface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Halong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Land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limb effects?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t="0" b="-1450" r="30097" l="29289"/>
          <a:stretch/>
        </p:blipFill>
        <p:spPr>
          <a:xfrm>
            <a:off y="1123949" x="0"/>
            <a:ext cy="4031000" cx="37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t="0" b="0" r="33392" l="30472"/>
          <a:stretch/>
        </p:blipFill>
        <p:spPr>
          <a:xfrm>
            <a:off y="1151525" x="2973750"/>
            <a:ext cy="3975350" cx="330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t="0" b="0" r="2948" l="2560"/>
          <a:stretch/>
        </p:blipFill>
        <p:spPr>
          <a:xfrm>
            <a:off y="0" x="1168700"/>
            <a:ext cy="1817299" cx="68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 t="0" b="0" r="21222" l="17227"/>
          <a:stretch/>
        </p:blipFill>
        <p:spPr>
          <a:xfrm>
            <a:off y="1533775" x="2016762"/>
            <a:ext cy="3609724" cx="511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Did It RI?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34050" x="0"/>
            <a:ext cy="3632774" cx="48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58275" x="4273450"/>
            <a:ext cy="3632774" cx="48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Channel 22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44" x="0"/>
            <a:ext cy="397536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GeoPolar Blended SST: NESDIS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8925" x="614000"/>
            <a:ext cy="3864800" cx="773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Ocean Heat Content: RSMAS/UOD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700400" x="5055400"/>
            <a:ext cy="443099" cx="4088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200" lang="en"/>
              <a:t>isotherm.rsmas.miami.edu/heat/webp/pacific.php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72875" x="922475"/>
            <a:ext cy="3684275" cx="737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