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1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0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0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4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1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2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D0E1-F4D9-4714-8931-B8BE59C84B0B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2847-2F39-482B-88AE-40A07BD7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7126"/>
            <a:ext cx="9144000" cy="2387600"/>
          </a:xfrm>
        </p:spPr>
        <p:txBody>
          <a:bodyPr/>
          <a:lstStyle/>
          <a:p>
            <a:r>
              <a:rPr lang="en-US" dirty="0" smtClean="0"/>
              <a:t>Severe Weather/DC Metro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26471"/>
          </a:xfrm>
        </p:spPr>
        <p:txBody>
          <a:bodyPr>
            <a:normAutofit/>
          </a:bodyPr>
          <a:lstStyle/>
          <a:p>
            <a:r>
              <a:rPr lang="en-US" dirty="0" smtClean="0"/>
              <a:t>Haiden </a:t>
            </a:r>
            <a:r>
              <a:rPr lang="en-US" dirty="0" err="1" smtClean="0"/>
              <a:t>Mersiovsky</a:t>
            </a:r>
            <a:r>
              <a:rPr lang="en-US" dirty="0" smtClean="0"/>
              <a:t> (FSU/NASA </a:t>
            </a:r>
            <a:r>
              <a:rPr lang="en-US" dirty="0" err="1" smtClean="0"/>
              <a:t>LaRC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William B. Moore (HU)</a:t>
            </a:r>
          </a:p>
          <a:p>
            <a:endParaRPr lang="en-US" dirty="0"/>
          </a:p>
          <a:p>
            <a:r>
              <a:rPr lang="en-US" dirty="0" smtClean="0"/>
              <a:t>6/9/2017</a:t>
            </a:r>
          </a:p>
          <a:p>
            <a:r>
              <a:rPr lang="en-US" dirty="0" smtClean="0"/>
              <a:t>Hampton University DBS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and Cloud Top Pressure with Storm       Reports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92" t="15992" r="17643" b="8866"/>
          <a:stretch/>
        </p:blipFill>
        <p:spPr>
          <a:xfrm>
            <a:off x="2983345" y="1828519"/>
            <a:ext cx="6945745" cy="46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visual texture image properties associated with strongly convective storms</a:t>
            </a:r>
          </a:p>
          <a:p>
            <a:r>
              <a:rPr lang="en-US" dirty="0" smtClean="0"/>
              <a:t>Provides an automatic detection of these storms using a combination of Visible and IR</a:t>
            </a:r>
          </a:p>
          <a:p>
            <a:r>
              <a:rPr lang="en-US" dirty="0" smtClean="0"/>
              <a:t>Future work to determine an algorithm for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Correlating Visible Structure with Severe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Actively </a:t>
            </a:r>
            <a:r>
              <a:rPr lang="en-US" dirty="0" err="1" smtClean="0"/>
              <a:t>convecting</a:t>
            </a:r>
            <a:r>
              <a:rPr lang="en-US" dirty="0" smtClean="0"/>
              <a:t> systems display distinct visible textures and features (i.e. overshooting tops, gravity waves, cirrus plumes)</a:t>
            </a:r>
          </a:p>
          <a:p>
            <a:r>
              <a:rPr lang="en-US" dirty="0" smtClean="0"/>
              <a:t>These features have been correlated with severe weather impacts to aviation and on the ground</a:t>
            </a:r>
          </a:p>
          <a:p>
            <a:r>
              <a:rPr lang="en-US" dirty="0" smtClean="0"/>
              <a:t>We investigated Terra-MODIS visible and IR data as well as RAOS profiles for 4/6/17 in the </a:t>
            </a:r>
            <a:r>
              <a:rPr lang="en-US" dirty="0" err="1" smtClean="0"/>
              <a:t>NoVA</a:t>
            </a:r>
            <a:r>
              <a:rPr lang="en-US" dirty="0" smtClean="0"/>
              <a:t>/DC area.</a:t>
            </a:r>
          </a:p>
          <a:p>
            <a:r>
              <a:rPr lang="en-US" dirty="0" smtClean="0"/>
              <a:t>We found strong correlation between highly textured visible cloud tops w/severe weather impacts on the ground (incl. EF0 tornadoes)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Weather 4/6/17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491" y="1188869"/>
            <a:ext cx="7205230" cy="50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7" y="0"/>
            <a:ext cx="10758053" cy="6941491"/>
          </a:xfrm>
        </p:spPr>
      </p:pic>
      <p:sp>
        <p:nvSpPr>
          <p:cNvPr id="5" name="Oval 4"/>
          <p:cNvSpPr/>
          <p:nvPr/>
        </p:nvSpPr>
        <p:spPr>
          <a:xfrm>
            <a:off x="2992582" y="3860800"/>
            <a:ext cx="868218" cy="10714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47491" y="3586741"/>
            <a:ext cx="1523999" cy="10714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Band 26 (1.38micron)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91" t="13022" r="31732" b="13959"/>
          <a:stretch/>
        </p:blipFill>
        <p:spPr>
          <a:xfrm>
            <a:off x="3066473" y="1293417"/>
            <a:ext cx="5985165" cy="55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Top Pressure (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27" t="7927" r="13941" b="18467"/>
          <a:stretch/>
        </p:blipFill>
        <p:spPr>
          <a:xfrm>
            <a:off x="3094182" y="1313498"/>
            <a:ext cx="6899564" cy="53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and IR Band 26 with Storm Reports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24" t="9092" r="9643" b="14796"/>
          <a:stretch/>
        </p:blipFill>
        <p:spPr>
          <a:xfrm>
            <a:off x="2692400" y="1912852"/>
            <a:ext cx="6807200" cy="47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169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Severe Weather/DC Metro</vt:lpstr>
      <vt:lpstr>Correlating Visible Structure with Severe Weather</vt:lpstr>
      <vt:lpstr>Severe Weather 4/6/17</vt:lpstr>
      <vt:lpstr>PowerPoint Presentation</vt:lpstr>
      <vt:lpstr>PowerPoint Presentation</vt:lpstr>
      <vt:lpstr>PowerPoint Presentation</vt:lpstr>
      <vt:lpstr>IR Band 26 (1.38micron)</vt:lpstr>
      <vt:lpstr>Cloud Top Pressure (hPa)</vt:lpstr>
      <vt:lpstr>Visible and IR Band 26 with Storm Reports</vt:lpstr>
      <vt:lpstr>Visible and Cloud Top Pressure with Storm       Reports</vt:lpstr>
      <vt:lpstr>Conclusions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Weather/DC Metro</dc:title>
  <dc:creator>Mersiovsky, Haiden (LARC)[UNIVERSITIES SPACE RESEARCH ASSOCIATION]</dc:creator>
  <cp:lastModifiedBy>Mersiovsky, Haiden (LARC)[UNIVERSITIES SPACE RESEARCH ASSOCIATION]</cp:lastModifiedBy>
  <cp:revision>7</cp:revision>
  <dcterms:created xsi:type="dcterms:W3CDTF">2017-06-09T15:26:38Z</dcterms:created>
  <dcterms:modified xsi:type="dcterms:W3CDTF">2017-06-09T17:01:40Z</dcterms:modified>
</cp:coreProperties>
</file>